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875" r:id="rId2"/>
    <p:sldId id="931" r:id="rId3"/>
    <p:sldId id="930" r:id="rId4"/>
    <p:sldId id="932" r:id="rId5"/>
    <p:sldId id="928" r:id="rId6"/>
  </p:sldIdLst>
  <p:sldSz cx="12192000" cy="6858000"/>
  <p:notesSz cx="6889750" cy="10021888"/>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 hallam" initials="" lastIdx="1" clrIdx="0"/>
  <p:cmAuthor id="2" name="Unknown User1" initials="Unknown User1"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97"/>
    <a:srgbClr val="4472C4"/>
    <a:srgbClr val="EEF2F9"/>
    <a:srgbClr val="84A2D8"/>
    <a:srgbClr val="86B5E1"/>
    <a:srgbClr val="DE78D7"/>
    <a:srgbClr val="FF9393"/>
    <a:srgbClr val="84B4E0"/>
    <a:srgbClr val="6A310A"/>
    <a:srgbClr val="DFA0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3" autoAdjust="0"/>
    <p:restoredTop sz="92988" autoAdjust="0"/>
  </p:normalViewPr>
  <p:slideViewPr>
    <p:cSldViewPr snapToGrid="0">
      <p:cViewPr varScale="1">
        <p:scale>
          <a:sx n="56" d="100"/>
          <a:sy n="56" d="100"/>
        </p:scale>
        <p:origin x="2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517480-14C2-15D0-97E7-8ACE8D5082CD}"/>
              </a:ext>
            </a:extLst>
          </p:cNvPr>
          <p:cNvSpPr>
            <a:spLocks noGrp="1"/>
          </p:cNvSpPr>
          <p:nvPr>
            <p:ph type="hdr" sz="quarter"/>
          </p:nvPr>
        </p:nvSpPr>
        <p:spPr>
          <a:xfrm>
            <a:off x="0" y="0"/>
            <a:ext cx="2986088" cy="503238"/>
          </a:xfrm>
          <a:prstGeom prst="rect">
            <a:avLst/>
          </a:prstGeom>
        </p:spPr>
        <p:txBody>
          <a:bodyPr vert="horz" lIns="96634" tIns="48317" rIns="96634" bIns="48317" rtlCol="0"/>
          <a:lstStyle>
            <a:lvl1pPr algn="l" eaLnBrk="1" fontAlgn="auto" hangingPunct="1">
              <a:spcBef>
                <a:spcPts val="0"/>
              </a:spcBef>
              <a:spcAft>
                <a:spcPts val="0"/>
              </a:spcAft>
              <a:defRPr sz="1300">
                <a:latin typeface="+mn-lt"/>
              </a:defRPr>
            </a:lvl1pPr>
          </a:lstStyle>
          <a:p>
            <a:pPr>
              <a:defRPr/>
            </a:pPr>
            <a:endParaRPr lang="en-GB"/>
          </a:p>
        </p:txBody>
      </p:sp>
      <p:sp>
        <p:nvSpPr>
          <p:cNvPr id="3" name="Date Placeholder 2">
            <a:extLst>
              <a:ext uri="{FF2B5EF4-FFF2-40B4-BE49-F238E27FC236}">
                <a16:creationId xmlns:a16="http://schemas.microsoft.com/office/drawing/2014/main" id="{B4873A99-4EAE-D921-DD92-47F0E71016CB}"/>
              </a:ext>
            </a:extLst>
          </p:cNvPr>
          <p:cNvSpPr>
            <a:spLocks noGrp="1"/>
          </p:cNvSpPr>
          <p:nvPr>
            <p:ph type="dt" idx="1"/>
          </p:nvPr>
        </p:nvSpPr>
        <p:spPr>
          <a:xfrm>
            <a:off x="3902075" y="0"/>
            <a:ext cx="2986088" cy="503238"/>
          </a:xfrm>
          <a:prstGeom prst="rect">
            <a:avLst/>
          </a:prstGeom>
        </p:spPr>
        <p:txBody>
          <a:bodyPr vert="horz" lIns="96634" tIns="48317" rIns="96634" bIns="48317" rtlCol="0"/>
          <a:lstStyle>
            <a:lvl1pPr algn="r" eaLnBrk="1" fontAlgn="auto" hangingPunct="1">
              <a:spcBef>
                <a:spcPts val="0"/>
              </a:spcBef>
              <a:spcAft>
                <a:spcPts val="0"/>
              </a:spcAft>
              <a:defRPr sz="1300">
                <a:latin typeface="+mn-lt"/>
              </a:defRPr>
            </a:lvl1pPr>
          </a:lstStyle>
          <a:p>
            <a:pPr>
              <a:defRPr/>
            </a:pPr>
            <a:fld id="{E486DEF6-9A52-4A60-8A50-81CC6DE22940}" type="datetimeFigureOut">
              <a:rPr lang="en-GB"/>
              <a:pPr>
                <a:defRPr/>
              </a:pPr>
              <a:t>11/03/2024</a:t>
            </a:fld>
            <a:endParaRPr lang="en-GB"/>
          </a:p>
        </p:txBody>
      </p:sp>
      <p:sp>
        <p:nvSpPr>
          <p:cNvPr id="4" name="Slide Image Placeholder 3">
            <a:extLst>
              <a:ext uri="{FF2B5EF4-FFF2-40B4-BE49-F238E27FC236}">
                <a16:creationId xmlns:a16="http://schemas.microsoft.com/office/drawing/2014/main" id="{9DFD2A5F-F7C7-C3B8-75B4-F6CCE1060147}"/>
              </a:ext>
            </a:extLst>
          </p:cNvPr>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pPr lvl="0"/>
            <a:endParaRPr lang="en-GB" noProof="0"/>
          </a:p>
        </p:txBody>
      </p:sp>
      <p:sp>
        <p:nvSpPr>
          <p:cNvPr id="5" name="Notes Placeholder 4">
            <a:extLst>
              <a:ext uri="{FF2B5EF4-FFF2-40B4-BE49-F238E27FC236}">
                <a16:creationId xmlns:a16="http://schemas.microsoft.com/office/drawing/2014/main" id="{D8A863D8-D466-631B-0140-E90B5CC2E96F}"/>
              </a:ext>
            </a:extLst>
          </p:cNvPr>
          <p:cNvSpPr>
            <a:spLocks noGrp="1"/>
          </p:cNvSpPr>
          <p:nvPr>
            <p:ph type="body" sz="quarter" idx="3"/>
          </p:nvPr>
        </p:nvSpPr>
        <p:spPr>
          <a:xfrm>
            <a:off x="688975" y="4822825"/>
            <a:ext cx="5511800" cy="3946525"/>
          </a:xfrm>
          <a:prstGeom prst="rect">
            <a:avLst/>
          </a:prstGeom>
        </p:spPr>
        <p:txBody>
          <a:bodyPr vert="horz" lIns="96634" tIns="48317" rIns="96634" bIns="4831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FDB97346-F1ED-F492-2BE7-BA4620368631}"/>
              </a:ext>
            </a:extLst>
          </p:cNvPr>
          <p:cNvSpPr>
            <a:spLocks noGrp="1"/>
          </p:cNvSpPr>
          <p:nvPr>
            <p:ph type="ftr" sz="quarter" idx="4"/>
          </p:nvPr>
        </p:nvSpPr>
        <p:spPr>
          <a:xfrm>
            <a:off x="0" y="9518650"/>
            <a:ext cx="2986088" cy="503238"/>
          </a:xfrm>
          <a:prstGeom prst="rect">
            <a:avLst/>
          </a:prstGeom>
        </p:spPr>
        <p:txBody>
          <a:bodyPr vert="horz" lIns="96634" tIns="48317" rIns="96634" bIns="48317" rtlCol="0" anchor="b"/>
          <a:lstStyle>
            <a:lvl1pPr algn="l" eaLnBrk="1" fontAlgn="auto" hangingPunct="1">
              <a:spcBef>
                <a:spcPts val="0"/>
              </a:spcBef>
              <a:spcAft>
                <a:spcPts val="0"/>
              </a:spcAft>
              <a:defRPr sz="1300">
                <a:latin typeface="+mn-lt"/>
              </a:defRPr>
            </a:lvl1pPr>
          </a:lstStyle>
          <a:p>
            <a:pPr>
              <a:defRPr/>
            </a:pPr>
            <a:endParaRPr lang="en-GB"/>
          </a:p>
        </p:txBody>
      </p:sp>
      <p:sp>
        <p:nvSpPr>
          <p:cNvPr id="7" name="Slide Number Placeholder 6">
            <a:extLst>
              <a:ext uri="{FF2B5EF4-FFF2-40B4-BE49-F238E27FC236}">
                <a16:creationId xmlns:a16="http://schemas.microsoft.com/office/drawing/2014/main" id="{9C55BE0F-3271-52BF-3CE9-00C1B8E4C3A5}"/>
              </a:ext>
            </a:extLst>
          </p:cNvPr>
          <p:cNvSpPr>
            <a:spLocks noGrp="1"/>
          </p:cNvSpPr>
          <p:nvPr>
            <p:ph type="sldNum" sz="quarter" idx="5"/>
          </p:nvPr>
        </p:nvSpPr>
        <p:spPr>
          <a:xfrm>
            <a:off x="3902075" y="9518650"/>
            <a:ext cx="2986088" cy="503238"/>
          </a:xfrm>
          <a:prstGeom prst="rect">
            <a:avLst/>
          </a:prstGeom>
        </p:spPr>
        <p:txBody>
          <a:bodyPr vert="horz" lIns="96634" tIns="48317" rIns="96634" bIns="48317" rtlCol="0" anchor="b"/>
          <a:lstStyle>
            <a:lvl1pPr algn="r" eaLnBrk="1" fontAlgn="auto" hangingPunct="1">
              <a:spcBef>
                <a:spcPts val="0"/>
              </a:spcBef>
              <a:spcAft>
                <a:spcPts val="0"/>
              </a:spcAft>
              <a:defRPr sz="1300">
                <a:latin typeface="+mn-lt"/>
              </a:defRPr>
            </a:lvl1pPr>
          </a:lstStyle>
          <a:p>
            <a:pPr>
              <a:defRPr/>
            </a:pPr>
            <a:fld id="{2F2D10AD-6CD9-4177-9565-3963EE4BD6B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69C34FC-EA48-52A8-844B-8AAAFF97516F}"/>
              </a:ext>
            </a:extLst>
          </p:cNvPr>
          <p:cNvSpPr>
            <a:spLocks noGrp="1"/>
          </p:cNvSpPr>
          <p:nvPr>
            <p:ph type="dt" sz="half" idx="10"/>
          </p:nvPr>
        </p:nvSpPr>
        <p:spPr/>
        <p:txBody>
          <a:bodyPr/>
          <a:lstStyle>
            <a:lvl1pPr>
              <a:defRPr/>
            </a:lvl1pPr>
          </a:lstStyle>
          <a:p>
            <a:pPr>
              <a:defRPr/>
            </a:pPr>
            <a:fld id="{83B283EA-170C-45BE-8D95-0153131B9F5D}" type="datetimeFigureOut">
              <a:rPr lang="en-GB"/>
              <a:pPr>
                <a:defRPr/>
              </a:pPr>
              <a:t>11/03/2024</a:t>
            </a:fld>
            <a:endParaRPr lang="en-GB"/>
          </a:p>
        </p:txBody>
      </p:sp>
      <p:sp>
        <p:nvSpPr>
          <p:cNvPr id="5" name="Footer Placeholder 4">
            <a:extLst>
              <a:ext uri="{FF2B5EF4-FFF2-40B4-BE49-F238E27FC236}">
                <a16:creationId xmlns:a16="http://schemas.microsoft.com/office/drawing/2014/main" id="{1EFE9062-F082-435B-9431-6B20435C2E8B}"/>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B775FE5-02AC-ACDD-9225-CAA11B311F7D}"/>
              </a:ext>
            </a:extLst>
          </p:cNvPr>
          <p:cNvSpPr>
            <a:spLocks noGrp="1"/>
          </p:cNvSpPr>
          <p:nvPr>
            <p:ph type="sldNum" sz="quarter" idx="12"/>
          </p:nvPr>
        </p:nvSpPr>
        <p:spPr/>
        <p:txBody>
          <a:bodyPr/>
          <a:lstStyle>
            <a:lvl1pPr>
              <a:defRPr/>
            </a:lvl1pPr>
          </a:lstStyle>
          <a:p>
            <a:pPr>
              <a:defRPr/>
            </a:pPr>
            <a:fld id="{DA568574-6C1D-430C-B351-210138663DEE}" type="slidenum">
              <a:rPr lang="en-GB"/>
              <a:pPr>
                <a:defRPr/>
              </a:pPr>
              <a:t>‹#›</a:t>
            </a:fld>
            <a:endParaRPr lang="en-GB"/>
          </a:p>
        </p:txBody>
      </p:sp>
    </p:spTree>
    <p:extLst>
      <p:ext uri="{BB962C8B-B14F-4D97-AF65-F5344CB8AC3E}">
        <p14:creationId xmlns:p14="http://schemas.microsoft.com/office/powerpoint/2010/main" val="383014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ADD511-B62B-20D4-A5A7-9E13A4ABF738}"/>
              </a:ext>
            </a:extLst>
          </p:cNvPr>
          <p:cNvSpPr>
            <a:spLocks noGrp="1"/>
          </p:cNvSpPr>
          <p:nvPr>
            <p:ph type="dt" sz="half" idx="10"/>
          </p:nvPr>
        </p:nvSpPr>
        <p:spPr/>
        <p:txBody>
          <a:bodyPr/>
          <a:lstStyle>
            <a:lvl1pPr>
              <a:defRPr/>
            </a:lvl1pPr>
          </a:lstStyle>
          <a:p>
            <a:pPr>
              <a:defRPr/>
            </a:pPr>
            <a:fld id="{5B495D58-A2C9-4AFB-828D-E92FCDBF7988}" type="datetimeFigureOut">
              <a:rPr lang="en-GB"/>
              <a:pPr>
                <a:defRPr/>
              </a:pPr>
              <a:t>11/03/2024</a:t>
            </a:fld>
            <a:endParaRPr lang="en-GB"/>
          </a:p>
        </p:txBody>
      </p:sp>
      <p:sp>
        <p:nvSpPr>
          <p:cNvPr id="5" name="Footer Placeholder 4">
            <a:extLst>
              <a:ext uri="{FF2B5EF4-FFF2-40B4-BE49-F238E27FC236}">
                <a16:creationId xmlns:a16="http://schemas.microsoft.com/office/drawing/2014/main" id="{E0C894B6-1810-C8CA-AB95-3E56D56BB64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DED8BAD3-4AB0-FC04-B3E1-9A5B70B3DEB1}"/>
              </a:ext>
            </a:extLst>
          </p:cNvPr>
          <p:cNvSpPr>
            <a:spLocks noGrp="1"/>
          </p:cNvSpPr>
          <p:nvPr>
            <p:ph type="sldNum" sz="quarter" idx="12"/>
          </p:nvPr>
        </p:nvSpPr>
        <p:spPr/>
        <p:txBody>
          <a:bodyPr/>
          <a:lstStyle>
            <a:lvl1pPr>
              <a:defRPr/>
            </a:lvl1pPr>
          </a:lstStyle>
          <a:p>
            <a:pPr>
              <a:defRPr/>
            </a:pPr>
            <a:fld id="{F147C1F2-1818-4B25-A6A6-DE3591D6950F}" type="slidenum">
              <a:rPr lang="en-GB"/>
              <a:pPr>
                <a:defRPr/>
              </a:pPr>
              <a:t>‹#›</a:t>
            </a:fld>
            <a:endParaRPr lang="en-GB"/>
          </a:p>
        </p:txBody>
      </p:sp>
    </p:spTree>
    <p:extLst>
      <p:ext uri="{BB962C8B-B14F-4D97-AF65-F5344CB8AC3E}">
        <p14:creationId xmlns:p14="http://schemas.microsoft.com/office/powerpoint/2010/main" val="1718308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24B48C-E500-7054-AD25-C7BA0723A19F}"/>
              </a:ext>
            </a:extLst>
          </p:cNvPr>
          <p:cNvSpPr>
            <a:spLocks noGrp="1"/>
          </p:cNvSpPr>
          <p:nvPr>
            <p:ph type="dt" sz="half" idx="10"/>
          </p:nvPr>
        </p:nvSpPr>
        <p:spPr/>
        <p:txBody>
          <a:bodyPr/>
          <a:lstStyle>
            <a:lvl1pPr>
              <a:defRPr/>
            </a:lvl1pPr>
          </a:lstStyle>
          <a:p>
            <a:pPr>
              <a:defRPr/>
            </a:pPr>
            <a:fld id="{E9A939A1-1AA8-4EAA-B887-D97A2E3C82ED}" type="datetimeFigureOut">
              <a:rPr lang="en-GB"/>
              <a:pPr>
                <a:defRPr/>
              </a:pPr>
              <a:t>11/03/2024</a:t>
            </a:fld>
            <a:endParaRPr lang="en-GB"/>
          </a:p>
        </p:txBody>
      </p:sp>
      <p:sp>
        <p:nvSpPr>
          <p:cNvPr id="5" name="Footer Placeholder 4">
            <a:extLst>
              <a:ext uri="{FF2B5EF4-FFF2-40B4-BE49-F238E27FC236}">
                <a16:creationId xmlns:a16="http://schemas.microsoft.com/office/drawing/2014/main" id="{E731201E-223B-5B29-97B5-8F97524BA29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45A3A196-20FD-58AC-3B13-69CDA9E6E512}"/>
              </a:ext>
            </a:extLst>
          </p:cNvPr>
          <p:cNvSpPr>
            <a:spLocks noGrp="1"/>
          </p:cNvSpPr>
          <p:nvPr>
            <p:ph type="sldNum" sz="quarter" idx="12"/>
          </p:nvPr>
        </p:nvSpPr>
        <p:spPr/>
        <p:txBody>
          <a:bodyPr/>
          <a:lstStyle>
            <a:lvl1pPr>
              <a:defRPr/>
            </a:lvl1pPr>
          </a:lstStyle>
          <a:p>
            <a:pPr>
              <a:defRPr/>
            </a:pPr>
            <a:fld id="{DFD1FE05-AA1E-4504-818D-08B46B087B79}" type="slidenum">
              <a:rPr lang="en-GB"/>
              <a:pPr>
                <a:defRPr/>
              </a:pPr>
              <a:t>‹#›</a:t>
            </a:fld>
            <a:endParaRPr lang="en-GB"/>
          </a:p>
        </p:txBody>
      </p:sp>
    </p:spTree>
    <p:extLst>
      <p:ext uri="{BB962C8B-B14F-4D97-AF65-F5344CB8AC3E}">
        <p14:creationId xmlns:p14="http://schemas.microsoft.com/office/powerpoint/2010/main" val="185865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19B0CE-102A-C1BE-9D84-317E11828363}"/>
              </a:ext>
            </a:extLst>
          </p:cNvPr>
          <p:cNvSpPr>
            <a:spLocks noGrp="1"/>
          </p:cNvSpPr>
          <p:nvPr>
            <p:ph type="dt" sz="half" idx="10"/>
          </p:nvPr>
        </p:nvSpPr>
        <p:spPr/>
        <p:txBody>
          <a:bodyPr/>
          <a:lstStyle>
            <a:lvl1pPr>
              <a:defRPr/>
            </a:lvl1pPr>
          </a:lstStyle>
          <a:p>
            <a:pPr>
              <a:defRPr/>
            </a:pPr>
            <a:fld id="{81772596-240A-4FC2-B372-1BCD0C2A0DA2}" type="datetimeFigureOut">
              <a:rPr lang="en-GB"/>
              <a:pPr>
                <a:defRPr/>
              </a:pPr>
              <a:t>11/03/2024</a:t>
            </a:fld>
            <a:endParaRPr lang="en-GB"/>
          </a:p>
        </p:txBody>
      </p:sp>
      <p:sp>
        <p:nvSpPr>
          <p:cNvPr id="5" name="Footer Placeholder 4">
            <a:extLst>
              <a:ext uri="{FF2B5EF4-FFF2-40B4-BE49-F238E27FC236}">
                <a16:creationId xmlns:a16="http://schemas.microsoft.com/office/drawing/2014/main" id="{F64E53E3-5349-EC8B-A412-DFB0C74C183B}"/>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DAA27C7D-EA22-660C-C01B-250B85CFFBE2}"/>
              </a:ext>
            </a:extLst>
          </p:cNvPr>
          <p:cNvSpPr>
            <a:spLocks noGrp="1"/>
          </p:cNvSpPr>
          <p:nvPr>
            <p:ph type="sldNum" sz="quarter" idx="12"/>
          </p:nvPr>
        </p:nvSpPr>
        <p:spPr/>
        <p:txBody>
          <a:bodyPr/>
          <a:lstStyle>
            <a:lvl1pPr>
              <a:defRPr/>
            </a:lvl1pPr>
          </a:lstStyle>
          <a:p>
            <a:pPr>
              <a:defRPr/>
            </a:pPr>
            <a:fld id="{DC72E2C0-54BB-47E5-A70C-762E382AC446}" type="slidenum">
              <a:rPr lang="en-GB"/>
              <a:pPr>
                <a:defRPr/>
              </a:pPr>
              <a:t>‹#›</a:t>
            </a:fld>
            <a:endParaRPr lang="en-GB"/>
          </a:p>
        </p:txBody>
      </p:sp>
    </p:spTree>
    <p:extLst>
      <p:ext uri="{BB962C8B-B14F-4D97-AF65-F5344CB8AC3E}">
        <p14:creationId xmlns:p14="http://schemas.microsoft.com/office/powerpoint/2010/main" val="2606529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29F848-CD35-C0C4-C87B-DAB7D8E720E4}"/>
              </a:ext>
            </a:extLst>
          </p:cNvPr>
          <p:cNvSpPr>
            <a:spLocks noGrp="1"/>
          </p:cNvSpPr>
          <p:nvPr>
            <p:ph type="dt" sz="half" idx="10"/>
          </p:nvPr>
        </p:nvSpPr>
        <p:spPr/>
        <p:txBody>
          <a:bodyPr/>
          <a:lstStyle>
            <a:lvl1pPr>
              <a:defRPr/>
            </a:lvl1pPr>
          </a:lstStyle>
          <a:p>
            <a:pPr>
              <a:defRPr/>
            </a:pPr>
            <a:fld id="{664D1FED-E0B6-4127-B1E9-150BB8EB17BA}" type="datetimeFigureOut">
              <a:rPr lang="en-GB"/>
              <a:pPr>
                <a:defRPr/>
              </a:pPr>
              <a:t>11/03/2024</a:t>
            </a:fld>
            <a:endParaRPr lang="en-GB"/>
          </a:p>
        </p:txBody>
      </p:sp>
      <p:sp>
        <p:nvSpPr>
          <p:cNvPr id="5" name="Footer Placeholder 4">
            <a:extLst>
              <a:ext uri="{FF2B5EF4-FFF2-40B4-BE49-F238E27FC236}">
                <a16:creationId xmlns:a16="http://schemas.microsoft.com/office/drawing/2014/main" id="{D1A8BB48-369F-4BBC-CAD3-7ED8C384EF3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F8283EC-06B0-AF97-4045-34C417955A52}"/>
              </a:ext>
            </a:extLst>
          </p:cNvPr>
          <p:cNvSpPr>
            <a:spLocks noGrp="1"/>
          </p:cNvSpPr>
          <p:nvPr>
            <p:ph type="sldNum" sz="quarter" idx="12"/>
          </p:nvPr>
        </p:nvSpPr>
        <p:spPr/>
        <p:txBody>
          <a:bodyPr/>
          <a:lstStyle>
            <a:lvl1pPr>
              <a:defRPr/>
            </a:lvl1pPr>
          </a:lstStyle>
          <a:p>
            <a:pPr>
              <a:defRPr/>
            </a:pPr>
            <a:fld id="{2F52E860-D3AD-4D65-A8D0-F036C07BB733}" type="slidenum">
              <a:rPr lang="en-GB"/>
              <a:pPr>
                <a:defRPr/>
              </a:pPr>
              <a:t>‹#›</a:t>
            </a:fld>
            <a:endParaRPr lang="en-GB"/>
          </a:p>
        </p:txBody>
      </p:sp>
    </p:spTree>
    <p:extLst>
      <p:ext uri="{BB962C8B-B14F-4D97-AF65-F5344CB8AC3E}">
        <p14:creationId xmlns:p14="http://schemas.microsoft.com/office/powerpoint/2010/main" val="1946168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D980EC40-B449-ED7D-4E74-910165AF4AC6}"/>
              </a:ext>
            </a:extLst>
          </p:cNvPr>
          <p:cNvSpPr>
            <a:spLocks noGrp="1"/>
          </p:cNvSpPr>
          <p:nvPr>
            <p:ph type="dt" sz="half" idx="10"/>
          </p:nvPr>
        </p:nvSpPr>
        <p:spPr/>
        <p:txBody>
          <a:bodyPr/>
          <a:lstStyle>
            <a:lvl1pPr>
              <a:defRPr/>
            </a:lvl1pPr>
          </a:lstStyle>
          <a:p>
            <a:pPr>
              <a:defRPr/>
            </a:pPr>
            <a:fld id="{EF5B85A3-8B00-4CD4-93B4-468147A5A71F}" type="datetimeFigureOut">
              <a:rPr lang="en-GB"/>
              <a:pPr>
                <a:defRPr/>
              </a:pPr>
              <a:t>11/03/2024</a:t>
            </a:fld>
            <a:endParaRPr lang="en-GB"/>
          </a:p>
        </p:txBody>
      </p:sp>
      <p:sp>
        <p:nvSpPr>
          <p:cNvPr id="6" name="Footer Placeholder 4">
            <a:extLst>
              <a:ext uri="{FF2B5EF4-FFF2-40B4-BE49-F238E27FC236}">
                <a16:creationId xmlns:a16="http://schemas.microsoft.com/office/drawing/2014/main" id="{C3F67C59-A672-7312-B6FF-7CA5CB32B8E3}"/>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57731811-3C16-E1DB-20BC-5161550DAB9C}"/>
              </a:ext>
            </a:extLst>
          </p:cNvPr>
          <p:cNvSpPr>
            <a:spLocks noGrp="1"/>
          </p:cNvSpPr>
          <p:nvPr>
            <p:ph type="sldNum" sz="quarter" idx="12"/>
          </p:nvPr>
        </p:nvSpPr>
        <p:spPr/>
        <p:txBody>
          <a:bodyPr/>
          <a:lstStyle>
            <a:lvl1pPr>
              <a:defRPr/>
            </a:lvl1pPr>
          </a:lstStyle>
          <a:p>
            <a:pPr>
              <a:defRPr/>
            </a:pPr>
            <a:fld id="{0FAEEC3E-652B-4BB3-B925-E609200F71A9}" type="slidenum">
              <a:rPr lang="en-GB"/>
              <a:pPr>
                <a:defRPr/>
              </a:pPr>
              <a:t>‹#›</a:t>
            </a:fld>
            <a:endParaRPr lang="en-GB"/>
          </a:p>
        </p:txBody>
      </p:sp>
    </p:spTree>
    <p:extLst>
      <p:ext uri="{BB962C8B-B14F-4D97-AF65-F5344CB8AC3E}">
        <p14:creationId xmlns:p14="http://schemas.microsoft.com/office/powerpoint/2010/main" val="2308061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189B1608-B980-325A-8F09-92A7195918BC}"/>
              </a:ext>
            </a:extLst>
          </p:cNvPr>
          <p:cNvSpPr>
            <a:spLocks noGrp="1"/>
          </p:cNvSpPr>
          <p:nvPr>
            <p:ph type="dt" sz="half" idx="10"/>
          </p:nvPr>
        </p:nvSpPr>
        <p:spPr/>
        <p:txBody>
          <a:bodyPr/>
          <a:lstStyle>
            <a:lvl1pPr>
              <a:defRPr/>
            </a:lvl1pPr>
          </a:lstStyle>
          <a:p>
            <a:pPr>
              <a:defRPr/>
            </a:pPr>
            <a:fld id="{A9B48A3D-BD30-4B3A-833C-35F3074D5190}" type="datetimeFigureOut">
              <a:rPr lang="en-GB"/>
              <a:pPr>
                <a:defRPr/>
              </a:pPr>
              <a:t>11/03/2024</a:t>
            </a:fld>
            <a:endParaRPr lang="en-GB"/>
          </a:p>
        </p:txBody>
      </p:sp>
      <p:sp>
        <p:nvSpPr>
          <p:cNvPr id="8" name="Footer Placeholder 4">
            <a:extLst>
              <a:ext uri="{FF2B5EF4-FFF2-40B4-BE49-F238E27FC236}">
                <a16:creationId xmlns:a16="http://schemas.microsoft.com/office/drawing/2014/main" id="{DB899F23-DB2A-7A12-ABA6-D2A742A91566}"/>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AE2118F6-57A5-C245-7E18-59242A413332}"/>
              </a:ext>
            </a:extLst>
          </p:cNvPr>
          <p:cNvSpPr>
            <a:spLocks noGrp="1"/>
          </p:cNvSpPr>
          <p:nvPr>
            <p:ph type="sldNum" sz="quarter" idx="12"/>
          </p:nvPr>
        </p:nvSpPr>
        <p:spPr/>
        <p:txBody>
          <a:bodyPr/>
          <a:lstStyle>
            <a:lvl1pPr>
              <a:defRPr/>
            </a:lvl1pPr>
          </a:lstStyle>
          <a:p>
            <a:pPr>
              <a:defRPr/>
            </a:pPr>
            <a:fld id="{4E19988F-7060-4EE5-9983-7583C6D0F8B0}" type="slidenum">
              <a:rPr lang="en-GB"/>
              <a:pPr>
                <a:defRPr/>
              </a:pPr>
              <a:t>‹#›</a:t>
            </a:fld>
            <a:endParaRPr lang="en-GB"/>
          </a:p>
        </p:txBody>
      </p:sp>
    </p:spTree>
    <p:extLst>
      <p:ext uri="{BB962C8B-B14F-4D97-AF65-F5344CB8AC3E}">
        <p14:creationId xmlns:p14="http://schemas.microsoft.com/office/powerpoint/2010/main" val="2371388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CF0B0B71-86EC-A289-CB44-441FC4A02F98}"/>
              </a:ext>
            </a:extLst>
          </p:cNvPr>
          <p:cNvSpPr>
            <a:spLocks noGrp="1"/>
          </p:cNvSpPr>
          <p:nvPr>
            <p:ph type="dt" sz="half" idx="10"/>
          </p:nvPr>
        </p:nvSpPr>
        <p:spPr/>
        <p:txBody>
          <a:bodyPr/>
          <a:lstStyle>
            <a:lvl1pPr>
              <a:defRPr/>
            </a:lvl1pPr>
          </a:lstStyle>
          <a:p>
            <a:pPr>
              <a:defRPr/>
            </a:pPr>
            <a:fld id="{9D7DFBF4-73D2-4E8E-8DC7-C1BB13A4DFB5}" type="datetimeFigureOut">
              <a:rPr lang="en-GB"/>
              <a:pPr>
                <a:defRPr/>
              </a:pPr>
              <a:t>11/03/2024</a:t>
            </a:fld>
            <a:endParaRPr lang="en-GB"/>
          </a:p>
        </p:txBody>
      </p:sp>
      <p:sp>
        <p:nvSpPr>
          <p:cNvPr id="4" name="Footer Placeholder 4">
            <a:extLst>
              <a:ext uri="{FF2B5EF4-FFF2-40B4-BE49-F238E27FC236}">
                <a16:creationId xmlns:a16="http://schemas.microsoft.com/office/drawing/2014/main" id="{9DE215F1-3ABF-B544-F584-1739FE7F9702}"/>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AD84055E-811F-5891-9A7E-2F3C01487D36}"/>
              </a:ext>
            </a:extLst>
          </p:cNvPr>
          <p:cNvSpPr>
            <a:spLocks noGrp="1"/>
          </p:cNvSpPr>
          <p:nvPr>
            <p:ph type="sldNum" sz="quarter" idx="12"/>
          </p:nvPr>
        </p:nvSpPr>
        <p:spPr/>
        <p:txBody>
          <a:bodyPr/>
          <a:lstStyle>
            <a:lvl1pPr>
              <a:defRPr/>
            </a:lvl1pPr>
          </a:lstStyle>
          <a:p>
            <a:pPr>
              <a:defRPr/>
            </a:pPr>
            <a:fld id="{9491B54C-BFA3-4D19-898C-BD534327752B}" type="slidenum">
              <a:rPr lang="en-GB"/>
              <a:pPr>
                <a:defRPr/>
              </a:pPr>
              <a:t>‹#›</a:t>
            </a:fld>
            <a:endParaRPr lang="en-GB"/>
          </a:p>
        </p:txBody>
      </p:sp>
    </p:spTree>
    <p:extLst>
      <p:ext uri="{BB962C8B-B14F-4D97-AF65-F5344CB8AC3E}">
        <p14:creationId xmlns:p14="http://schemas.microsoft.com/office/powerpoint/2010/main" val="1780248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F8F8A5A-93FC-B4CE-9BB1-491E443DA6A2}"/>
              </a:ext>
            </a:extLst>
          </p:cNvPr>
          <p:cNvSpPr>
            <a:spLocks noGrp="1"/>
          </p:cNvSpPr>
          <p:nvPr>
            <p:ph type="dt" sz="half" idx="10"/>
          </p:nvPr>
        </p:nvSpPr>
        <p:spPr/>
        <p:txBody>
          <a:bodyPr/>
          <a:lstStyle>
            <a:lvl1pPr>
              <a:defRPr/>
            </a:lvl1pPr>
          </a:lstStyle>
          <a:p>
            <a:pPr>
              <a:defRPr/>
            </a:pPr>
            <a:fld id="{9A09FF32-1CB0-45B1-A965-48F93142213D}" type="datetimeFigureOut">
              <a:rPr lang="en-GB"/>
              <a:pPr>
                <a:defRPr/>
              </a:pPr>
              <a:t>11/03/2024</a:t>
            </a:fld>
            <a:endParaRPr lang="en-GB"/>
          </a:p>
        </p:txBody>
      </p:sp>
      <p:sp>
        <p:nvSpPr>
          <p:cNvPr id="3" name="Footer Placeholder 4">
            <a:extLst>
              <a:ext uri="{FF2B5EF4-FFF2-40B4-BE49-F238E27FC236}">
                <a16:creationId xmlns:a16="http://schemas.microsoft.com/office/drawing/2014/main" id="{EBE131D0-5C37-2AC4-72B6-E177786E22E8}"/>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F91790AD-C54B-16AF-D38B-63C52DC17530}"/>
              </a:ext>
            </a:extLst>
          </p:cNvPr>
          <p:cNvSpPr>
            <a:spLocks noGrp="1"/>
          </p:cNvSpPr>
          <p:nvPr>
            <p:ph type="sldNum" sz="quarter" idx="12"/>
          </p:nvPr>
        </p:nvSpPr>
        <p:spPr/>
        <p:txBody>
          <a:bodyPr/>
          <a:lstStyle>
            <a:lvl1pPr>
              <a:defRPr/>
            </a:lvl1pPr>
          </a:lstStyle>
          <a:p>
            <a:pPr>
              <a:defRPr/>
            </a:pPr>
            <a:fld id="{CB5E050B-5F60-432F-99BA-BDB90C2CA3C8}" type="slidenum">
              <a:rPr lang="en-GB"/>
              <a:pPr>
                <a:defRPr/>
              </a:pPr>
              <a:t>‹#›</a:t>
            </a:fld>
            <a:endParaRPr lang="en-GB"/>
          </a:p>
        </p:txBody>
      </p:sp>
    </p:spTree>
    <p:extLst>
      <p:ext uri="{BB962C8B-B14F-4D97-AF65-F5344CB8AC3E}">
        <p14:creationId xmlns:p14="http://schemas.microsoft.com/office/powerpoint/2010/main" val="1261800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0A393235-BA82-5705-5F5D-C9614F1F8FDB}"/>
              </a:ext>
            </a:extLst>
          </p:cNvPr>
          <p:cNvSpPr>
            <a:spLocks noGrp="1"/>
          </p:cNvSpPr>
          <p:nvPr>
            <p:ph type="dt" sz="half" idx="10"/>
          </p:nvPr>
        </p:nvSpPr>
        <p:spPr/>
        <p:txBody>
          <a:bodyPr/>
          <a:lstStyle>
            <a:lvl1pPr>
              <a:defRPr/>
            </a:lvl1pPr>
          </a:lstStyle>
          <a:p>
            <a:pPr>
              <a:defRPr/>
            </a:pPr>
            <a:fld id="{A9D0050F-3546-417F-9227-3E8F9553D2EF}" type="datetimeFigureOut">
              <a:rPr lang="en-GB"/>
              <a:pPr>
                <a:defRPr/>
              </a:pPr>
              <a:t>11/03/2024</a:t>
            </a:fld>
            <a:endParaRPr lang="en-GB"/>
          </a:p>
        </p:txBody>
      </p:sp>
      <p:sp>
        <p:nvSpPr>
          <p:cNvPr id="6" name="Footer Placeholder 4">
            <a:extLst>
              <a:ext uri="{FF2B5EF4-FFF2-40B4-BE49-F238E27FC236}">
                <a16:creationId xmlns:a16="http://schemas.microsoft.com/office/drawing/2014/main" id="{FCBD9AC7-DB9A-87D0-6895-736C52ECBA04}"/>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C514F79D-D241-FC0E-C167-F93E7051AD9D}"/>
              </a:ext>
            </a:extLst>
          </p:cNvPr>
          <p:cNvSpPr>
            <a:spLocks noGrp="1"/>
          </p:cNvSpPr>
          <p:nvPr>
            <p:ph type="sldNum" sz="quarter" idx="12"/>
          </p:nvPr>
        </p:nvSpPr>
        <p:spPr/>
        <p:txBody>
          <a:bodyPr/>
          <a:lstStyle>
            <a:lvl1pPr>
              <a:defRPr/>
            </a:lvl1pPr>
          </a:lstStyle>
          <a:p>
            <a:pPr>
              <a:defRPr/>
            </a:pPr>
            <a:fld id="{67741D04-A09B-4C11-A232-E275EC31383A}" type="slidenum">
              <a:rPr lang="en-GB"/>
              <a:pPr>
                <a:defRPr/>
              </a:pPr>
              <a:t>‹#›</a:t>
            </a:fld>
            <a:endParaRPr lang="en-GB"/>
          </a:p>
        </p:txBody>
      </p:sp>
    </p:spTree>
    <p:extLst>
      <p:ext uri="{BB962C8B-B14F-4D97-AF65-F5344CB8AC3E}">
        <p14:creationId xmlns:p14="http://schemas.microsoft.com/office/powerpoint/2010/main" val="1664056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3013FD9E-4E90-73CD-32DD-27896EC83678}"/>
              </a:ext>
            </a:extLst>
          </p:cNvPr>
          <p:cNvSpPr>
            <a:spLocks noGrp="1"/>
          </p:cNvSpPr>
          <p:nvPr>
            <p:ph type="dt" sz="half" idx="10"/>
          </p:nvPr>
        </p:nvSpPr>
        <p:spPr/>
        <p:txBody>
          <a:bodyPr/>
          <a:lstStyle>
            <a:lvl1pPr>
              <a:defRPr/>
            </a:lvl1pPr>
          </a:lstStyle>
          <a:p>
            <a:pPr>
              <a:defRPr/>
            </a:pPr>
            <a:fld id="{5EAFF3D6-BC55-4C4D-8FA9-8E495E74395F}" type="datetimeFigureOut">
              <a:rPr lang="en-GB"/>
              <a:pPr>
                <a:defRPr/>
              </a:pPr>
              <a:t>11/03/2024</a:t>
            </a:fld>
            <a:endParaRPr lang="en-GB"/>
          </a:p>
        </p:txBody>
      </p:sp>
      <p:sp>
        <p:nvSpPr>
          <p:cNvPr id="6" name="Footer Placeholder 4">
            <a:extLst>
              <a:ext uri="{FF2B5EF4-FFF2-40B4-BE49-F238E27FC236}">
                <a16:creationId xmlns:a16="http://schemas.microsoft.com/office/drawing/2014/main" id="{70F4BAEE-3306-4BB5-BBCF-9A2486857F16}"/>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F8153831-C12E-5E22-2FA4-586076A781F0}"/>
              </a:ext>
            </a:extLst>
          </p:cNvPr>
          <p:cNvSpPr>
            <a:spLocks noGrp="1"/>
          </p:cNvSpPr>
          <p:nvPr>
            <p:ph type="sldNum" sz="quarter" idx="12"/>
          </p:nvPr>
        </p:nvSpPr>
        <p:spPr/>
        <p:txBody>
          <a:bodyPr/>
          <a:lstStyle>
            <a:lvl1pPr>
              <a:defRPr/>
            </a:lvl1pPr>
          </a:lstStyle>
          <a:p>
            <a:pPr>
              <a:defRPr/>
            </a:pPr>
            <a:fld id="{F443EADE-92AF-48C6-855E-5E7350690E6B}" type="slidenum">
              <a:rPr lang="en-GB"/>
              <a:pPr>
                <a:defRPr/>
              </a:pPr>
              <a:t>‹#›</a:t>
            </a:fld>
            <a:endParaRPr lang="en-GB"/>
          </a:p>
        </p:txBody>
      </p:sp>
    </p:spTree>
    <p:extLst>
      <p:ext uri="{BB962C8B-B14F-4D97-AF65-F5344CB8AC3E}">
        <p14:creationId xmlns:p14="http://schemas.microsoft.com/office/powerpoint/2010/main" val="3948102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7274FE2-7ABE-4FE9-9166-ACD35730F70E}"/>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6552D62C-21B5-DA45-7CC8-B9F4AEBF953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9ADF392D-F37F-56A2-ABFD-44B64AD203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1C4C63B1-0BE0-48F9-8ED9-567A44EBDF28}" type="datetimeFigureOut">
              <a:rPr lang="en-GB"/>
              <a:pPr>
                <a:defRPr/>
              </a:pPr>
              <a:t>11/03/2024</a:t>
            </a:fld>
            <a:endParaRPr lang="en-GB"/>
          </a:p>
        </p:txBody>
      </p:sp>
      <p:sp>
        <p:nvSpPr>
          <p:cNvPr id="5" name="Footer Placeholder 4">
            <a:extLst>
              <a:ext uri="{FF2B5EF4-FFF2-40B4-BE49-F238E27FC236}">
                <a16:creationId xmlns:a16="http://schemas.microsoft.com/office/drawing/2014/main" id="{BF75F754-77DC-E547-FE30-A490E6A82A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06A345B6-1D7C-35F6-7AFB-1190E0FF4F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DF519D25-BBD5-42E2-A32F-FD2D5920D44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6D53E-C79D-460F-951F-42E35E86AEEA}"/>
              </a:ext>
            </a:extLst>
          </p:cNvPr>
          <p:cNvSpPr/>
          <p:nvPr/>
        </p:nvSpPr>
        <p:spPr>
          <a:xfrm>
            <a:off x="1848636" y="2034590"/>
            <a:ext cx="8445358" cy="2650524"/>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49098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350BCE-1049-E62C-0346-EFBF18B887DB}"/>
              </a:ext>
            </a:extLst>
          </p:cNvPr>
          <p:cNvSpPr/>
          <p:nvPr/>
        </p:nvSpPr>
        <p:spPr>
          <a:xfrm>
            <a:off x="226283" y="1447605"/>
            <a:ext cx="11610109" cy="584985"/>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13A6807B-E392-1A23-3EEC-665B7DE75245}"/>
              </a:ext>
            </a:extLst>
          </p:cNvPr>
          <p:cNvSpPr/>
          <p:nvPr/>
        </p:nvSpPr>
        <p:spPr>
          <a:xfrm>
            <a:off x="235525" y="4997038"/>
            <a:ext cx="11610109" cy="584985"/>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0F2DE764-587F-3118-3155-B7145516DB1D}"/>
              </a:ext>
            </a:extLst>
          </p:cNvPr>
          <p:cNvSpPr/>
          <p:nvPr/>
        </p:nvSpPr>
        <p:spPr>
          <a:xfrm>
            <a:off x="235526" y="3278833"/>
            <a:ext cx="11610109" cy="584985"/>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E6612A18-679B-8B9B-C048-F6570EF56A79}"/>
              </a:ext>
            </a:extLst>
          </p:cNvPr>
          <p:cNvSpPr txBox="1"/>
          <p:nvPr/>
        </p:nvSpPr>
        <p:spPr>
          <a:xfrm>
            <a:off x="164389" y="100036"/>
            <a:ext cx="12360120" cy="461665"/>
          </a:xfrm>
          <a:prstGeom prst="rect">
            <a:avLst/>
          </a:prstGeom>
          <a:noFill/>
        </p:spPr>
        <p:txBody>
          <a:bodyPr wrap="square" rtlCol="0">
            <a:spAutoFit/>
          </a:bodyPr>
          <a:lstStyle/>
          <a:p>
            <a:r>
              <a:rPr lang="en-GB" sz="2400" b="1" dirty="0">
                <a:latin typeface="+mn-lt"/>
              </a:rPr>
              <a:t>The Works of His Hands</a:t>
            </a:r>
            <a:endParaRPr lang="en-GB" sz="2400" b="1" i="0" u="none" strike="noStrike" baseline="0" dirty="0">
              <a:latin typeface="+mn-lt"/>
            </a:endParaRPr>
          </a:p>
        </p:txBody>
      </p:sp>
      <p:sp>
        <p:nvSpPr>
          <p:cNvPr id="13" name="TextBox 12">
            <a:extLst>
              <a:ext uri="{FF2B5EF4-FFF2-40B4-BE49-F238E27FC236}">
                <a16:creationId xmlns:a16="http://schemas.microsoft.com/office/drawing/2014/main" id="{F52A5BF2-B82D-C29C-5C44-B5E0B0E071CB}"/>
              </a:ext>
            </a:extLst>
          </p:cNvPr>
          <p:cNvSpPr txBox="1"/>
          <p:nvPr/>
        </p:nvSpPr>
        <p:spPr>
          <a:xfrm>
            <a:off x="226283" y="2547452"/>
            <a:ext cx="11690487" cy="646331"/>
          </a:xfrm>
          <a:prstGeom prst="rect">
            <a:avLst/>
          </a:prstGeom>
          <a:noFill/>
        </p:spPr>
        <p:txBody>
          <a:bodyPr wrap="square" rtlCol="0">
            <a:spAutoFit/>
          </a:bodyPr>
          <a:lstStyle/>
          <a:p>
            <a:r>
              <a:rPr lang="en-GB" dirty="0"/>
              <a:t>Yahuah – Speaks through the Sun and the moon.. Why? – he knew that Satan would change the dates and the times (how many calendars do we have?), but Yah controls the heavens!</a:t>
            </a:r>
          </a:p>
        </p:txBody>
      </p:sp>
      <p:sp>
        <p:nvSpPr>
          <p:cNvPr id="15" name="TextBox 14">
            <a:extLst>
              <a:ext uri="{FF2B5EF4-FFF2-40B4-BE49-F238E27FC236}">
                <a16:creationId xmlns:a16="http://schemas.microsoft.com/office/drawing/2014/main" id="{CAE105B5-A433-7F1A-C6F8-C8BAFD8D3E85}"/>
              </a:ext>
            </a:extLst>
          </p:cNvPr>
          <p:cNvSpPr txBox="1"/>
          <p:nvPr/>
        </p:nvSpPr>
        <p:spPr>
          <a:xfrm>
            <a:off x="345913" y="3252159"/>
            <a:ext cx="11514748" cy="646331"/>
          </a:xfrm>
          <a:prstGeom prst="rect">
            <a:avLst/>
          </a:prstGeom>
          <a:noFill/>
        </p:spPr>
        <p:txBody>
          <a:bodyPr wrap="square">
            <a:spAutoFit/>
          </a:bodyPr>
          <a:lstStyle/>
          <a:p>
            <a:r>
              <a:rPr lang="en-GB" b="0" i="0" u="none" strike="noStrike" baseline="0" dirty="0">
                <a:solidFill>
                  <a:srgbClr val="218282"/>
                </a:solidFill>
                <a:latin typeface="+mn-lt"/>
              </a:rPr>
              <a:t>Dan 7:25</a:t>
            </a:r>
            <a:r>
              <a:rPr lang="en-GB" b="0" i="0" u="none" strike="noStrike" baseline="0" dirty="0">
                <a:solidFill>
                  <a:srgbClr val="292F33"/>
                </a:solidFill>
                <a:latin typeface="+mn-lt"/>
              </a:rPr>
              <a:t>  And he shall speak </a:t>
            </a:r>
            <a:r>
              <a:rPr lang="en-GB" b="0" i="1" u="none" strike="noStrike" baseline="0" dirty="0">
                <a:solidFill>
                  <a:srgbClr val="757575"/>
                </a:solidFill>
                <a:latin typeface="+mn-lt"/>
              </a:rPr>
              <a:t>great</a:t>
            </a:r>
            <a:r>
              <a:rPr lang="en-GB" b="0" i="0" u="none" strike="noStrike" baseline="0" dirty="0">
                <a:solidFill>
                  <a:srgbClr val="292F33"/>
                </a:solidFill>
                <a:latin typeface="+mn-lt"/>
              </a:rPr>
              <a:t> words against </a:t>
            </a:r>
            <a:r>
              <a:rPr lang="en-GB" b="1" i="0" u="none" strike="noStrike" baseline="0" dirty="0">
                <a:solidFill>
                  <a:srgbClr val="292F33"/>
                </a:solidFill>
                <a:latin typeface="+mn-lt"/>
              </a:rPr>
              <a:t>El</a:t>
            </a:r>
            <a:r>
              <a:rPr lang="en-GB" b="0" i="0" u="none" strike="noStrike" baseline="0" dirty="0">
                <a:solidFill>
                  <a:srgbClr val="292F33"/>
                </a:solidFill>
                <a:latin typeface="+mn-lt"/>
              </a:rPr>
              <a:t> </a:t>
            </a:r>
            <a:r>
              <a:rPr lang="en-GB" b="1" i="0" u="none" strike="noStrike" baseline="0" dirty="0">
                <a:solidFill>
                  <a:srgbClr val="292F33"/>
                </a:solidFill>
                <a:latin typeface="+mn-lt"/>
              </a:rPr>
              <a:t>Elyon</a:t>
            </a:r>
            <a:r>
              <a:rPr lang="en-GB" b="0" i="0" u="none" strike="noStrike" baseline="0" dirty="0">
                <a:solidFill>
                  <a:srgbClr val="292F33"/>
                </a:solidFill>
                <a:latin typeface="+mn-lt"/>
              </a:rPr>
              <a:t>, and shall wear out the </a:t>
            </a:r>
            <a:r>
              <a:rPr lang="en-GB" b="0" i="0" u="none" strike="noStrike" baseline="0" dirty="0" err="1">
                <a:solidFill>
                  <a:srgbClr val="292F33"/>
                </a:solidFill>
                <a:latin typeface="+mn-lt"/>
              </a:rPr>
              <a:t>qodeshiym</a:t>
            </a:r>
            <a:r>
              <a:rPr lang="en-GB" b="0" i="0" u="none" strike="noStrike" baseline="0" dirty="0">
                <a:solidFill>
                  <a:srgbClr val="292F33"/>
                </a:solidFill>
                <a:latin typeface="+mn-lt"/>
              </a:rPr>
              <a:t> of </a:t>
            </a:r>
            <a:r>
              <a:rPr lang="en-GB" b="1" i="0" u="none" strike="noStrike" baseline="0" dirty="0">
                <a:solidFill>
                  <a:srgbClr val="292F33"/>
                </a:solidFill>
                <a:latin typeface="+mn-lt"/>
              </a:rPr>
              <a:t>El</a:t>
            </a:r>
            <a:r>
              <a:rPr lang="en-GB" b="0" i="0" u="none" strike="noStrike" baseline="0" dirty="0">
                <a:solidFill>
                  <a:srgbClr val="292F33"/>
                </a:solidFill>
                <a:latin typeface="+mn-lt"/>
              </a:rPr>
              <a:t> </a:t>
            </a:r>
            <a:r>
              <a:rPr lang="en-GB" b="1" i="0" u="none" strike="noStrike" baseline="0" dirty="0">
                <a:solidFill>
                  <a:srgbClr val="292F33"/>
                </a:solidFill>
                <a:latin typeface="+mn-lt"/>
              </a:rPr>
              <a:t>Elyon</a:t>
            </a:r>
            <a:r>
              <a:rPr lang="en-GB" b="0" i="0" u="none" strike="noStrike" baseline="0" dirty="0">
                <a:solidFill>
                  <a:srgbClr val="292F33"/>
                </a:solidFill>
                <a:latin typeface="+mn-lt"/>
              </a:rPr>
              <a:t>, </a:t>
            </a:r>
            <a:r>
              <a:rPr lang="en-GB" b="0" i="0" u="none" strike="noStrike" baseline="0" dirty="0">
                <a:solidFill>
                  <a:srgbClr val="292F33"/>
                </a:solidFill>
                <a:highlight>
                  <a:srgbClr val="FFE697"/>
                </a:highlight>
                <a:latin typeface="+mn-lt"/>
              </a:rPr>
              <a:t>and think to change times and law`s</a:t>
            </a:r>
            <a:r>
              <a:rPr lang="en-GB" b="0" i="0" u="none" strike="noStrike" baseline="0" dirty="0">
                <a:solidFill>
                  <a:srgbClr val="292F33"/>
                </a:solidFill>
                <a:latin typeface="+mn-lt"/>
              </a:rPr>
              <a:t>: and they shall be given into his hand until a period of time and times and the dividing of time. </a:t>
            </a:r>
            <a:endParaRPr lang="en-GB" dirty="0">
              <a:latin typeface="+mn-lt"/>
            </a:endParaRPr>
          </a:p>
        </p:txBody>
      </p:sp>
      <p:sp>
        <p:nvSpPr>
          <p:cNvPr id="17" name="TextBox 16">
            <a:extLst>
              <a:ext uri="{FF2B5EF4-FFF2-40B4-BE49-F238E27FC236}">
                <a16:creationId xmlns:a16="http://schemas.microsoft.com/office/drawing/2014/main" id="{10DDFA56-9A68-7328-3AD2-9100E7FAEC83}"/>
              </a:ext>
            </a:extLst>
          </p:cNvPr>
          <p:cNvSpPr txBox="1"/>
          <p:nvPr/>
        </p:nvSpPr>
        <p:spPr>
          <a:xfrm>
            <a:off x="336671" y="4935692"/>
            <a:ext cx="11064240" cy="646331"/>
          </a:xfrm>
          <a:prstGeom prst="rect">
            <a:avLst/>
          </a:prstGeom>
          <a:noFill/>
        </p:spPr>
        <p:txBody>
          <a:bodyPr wrap="square">
            <a:spAutoFit/>
          </a:bodyPr>
          <a:lstStyle/>
          <a:p>
            <a:r>
              <a:rPr lang="en-GB" sz="1800" b="0" i="0" u="none" strike="noStrike" baseline="0" dirty="0">
                <a:solidFill>
                  <a:srgbClr val="218282"/>
                </a:solidFill>
                <a:latin typeface="+mn-lt"/>
              </a:rPr>
              <a:t>Gen 1:14</a:t>
            </a:r>
            <a:r>
              <a:rPr lang="en-GB" sz="1800" b="0" i="0" u="none" strike="noStrike" baseline="0" dirty="0">
                <a:solidFill>
                  <a:srgbClr val="292F33"/>
                </a:solidFill>
                <a:latin typeface="+mn-lt"/>
              </a:rPr>
              <a:t>  And </a:t>
            </a:r>
            <a:r>
              <a:rPr lang="en-GB" sz="1800" b="1" i="0" u="none" strike="noStrike" baseline="0" dirty="0">
                <a:solidFill>
                  <a:srgbClr val="292F33"/>
                </a:solidFill>
                <a:latin typeface="+mn-lt"/>
              </a:rPr>
              <a:t>Elohiym</a:t>
            </a:r>
            <a:r>
              <a:rPr lang="en-GB" sz="1800" b="0" i="0" u="none" strike="noStrike" baseline="0" dirty="0">
                <a:solidFill>
                  <a:srgbClr val="292F33"/>
                </a:solidFill>
                <a:latin typeface="+mn-lt"/>
              </a:rPr>
              <a:t> said, Let there be lights in the expanse of the heavens to divide the day from the night; and </a:t>
            </a:r>
            <a:r>
              <a:rPr lang="en-GB" sz="1800" b="0" i="0" u="none" strike="noStrike" baseline="0" dirty="0">
                <a:solidFill>
                  <a:srgbClr val="292F33"/>
                </a:solidFill>
                <a:highlight>
                  <a:srgbClr val="FFE697"/>
                </a:highlight>
                <a:latin typeface="+mn-lt"/>
              </a:rPr>
              <a:t>let them be for signs</a:t>
            </a:r>
            <a:r>
              <a:rPr lang="en-GB" sz="1800" b="0" i="0" u="none" strike="noStrike" baseline="0" dirty="0">
                <a:solidFill>
                  <a:srgbClr val="292F33"/>
                </a:solidFill>
                <a:latin typeface="+mn-lt"/>
              </a:rPr>
              <a:t>, and for </a:t>
            </a:r>
            <a:r>
              <a:rPr lang="en-GB" sz="1800" b="0" i="0" u="none" strike="noStrike" baseline="0" dirty="0">
                <a:solidFill>
                  <a:srgbClr val="292F33"/>
                </a:solidFill>
                <a:highlight>
                  <a:srgbClr val="FFE697"/>
                </a:highlight>
                <a:latin typeface="+mn-lt"/>
              </a:rPr>
              <a:t>appointed feasts</a:t>
            </a:r>
            <a:r>
              <a:rPr lang="en-GB" sz="1800" b="0" i="0" u="none" strike="noStrike" baseline="0" dirty="0">
                <a:solidFill>
                  <a:srgbClr val="292F33"/>
                </a:solidFill>
                <a:latin typeface="+mn-lt"/>
              </a:rPr>
              <a:t>, and for days, and years: </a:t>
            </a:r>
            <a:endParaRPr lang="en-GB" dirty="0">
              <a:latin typeface="+mn-lt"/>
            </a:endParaRPr>
          </a:p>
        </p:txBody>
      </p:sp>
      <p:sp>
        <p:nvSpPr>
          <p:cNvPr id="18" name="TextBox 17">
            <a:extLst>
              <a:ext uri="{FF2B5EF4-FFF2-40B4-BE49-F238E27FC236}">
                <a16:creationId xmlns:a16="http://schemas.microsoft.com/office/drawing/2014/main" id="{8B1E2D57-B12D-3BA3-0CD7-55D9EF635C7B}"/>
              </a:ext>
            </a:extLst>
          </p:cNvPr>
          <p:cNvSpPr txBox="1"/>
          <p:nvPr/>
        </p:nvSpPr>
        <p:spPr>
          <a:xfrm>
            <a:off x="226284" y="5568683"/>
            <a:ext cx="2606039" cy="646331"/>
          </a:xfrm>
          <a:prstGeom prst="rect">
            <a:avLst/>
          </a:prstGeom>
          <a:noFill/>
        </p:spPr>
        <p:txBody>
          <a:bodyPr wrap="square" rtlCol="0">
            <a:spAutoFit/>
          </a:bodyPr>
          <a:lstStyle/>
          <a:p>
            <a:r>
              <a:rPr lang="en-GB" dirty="0"/>
              <a:t>H225 </a:t>
            </a:r>
            <a:r>
              <a:rPr lang="en-GB" i="1" dirty="0">
                <a:solidFill>
                  <a:schemeClr val="accent1">
                    <a:lumMod val="75000"/>
                  </a:schemeClr>
                </a:solidFill>
              </a:rPr>
              <a:t>Oth</a:t>
            </a:r>
            <a:r>
              <a:rPr lang="en-GB" dirty="0"/>
              <a:t> - Mark, Omen, </a:t>
            </a:r>
            <a:r>
              <a:rPr lang="en-GB" dirty="0">
                <a:solidFill>
                  <a:srgbClr val="C00000"/>
                </a:solidFill>
              </a:rPr>
              <a:t>Flag</a:t>
            </a:r>
            <a:r>
              <a:rPr lang="en-GB" dirty="0"/>
              <a:t>, Miracle, token</a:t>
            </a:r>
          </a:p>
        </p:txBody>
      </p:sp>
      <p:cxnSp>
        <p:nvCxnSpPr>
          <p:cNvPr id="20" name="Straight Connector 19">
            <a:extLst>
              <a:ext uri="{FF2B5EF4-FFF2-40B4-BE49-F238E27FC236}">
                <a16:creationId xmlns:a16="http://schemas.microsoft.com/office/drawing/2014/main" id="{64882130-611E-8394-4FB9-0F6525DE343E}"/>
              </a:ext>
            </a:extLst>
          </p:cNvPr>
          <p:cNvCxnSpPr>
            <a:cxnSpLocks/>
          </p:cNvCxnSpPr>
          <p:nvPr/>
        </p:nvCxnSpPr>
        <p:spPr>
          <a:xfrm flipV="1">
            <a:off x="1728118" y="5511900"/>
            <a:ext cx="260571" cy="140165"/>
          </a:xfrm>
          <a:prstGeom prst="line">
            <a:avLst/>
          </a:prstGeom>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AB807407-98C1-E9E2-7F4A-F84CDA32E25A}"/>
              </a:ext>
            </a:extLst>
          </p:cNvPr>
          <p:cNvSpPr txBox="1"/>
          <p:nvPr/>
        </p:nvSpPr>
        <p:spPr>
          <a:xfrm>
            <a:off x="3199104" y="5581108"/>
            <a:ext cx="5122960" cy="646331"/>
          </a:xfrm>
          <a:prstGeom prst="rect">
            <a:avLst/>
          </a:prstGeom>
          <a:noFill/>
        </p:spPr>
        <p:txBody>
          <a:bodyPr wrap="square" rtlCol="0">
            <a:spAutoFit/>
          </a:bodyPr>
          <a:lstStyle/>
          <a:p>
            <a:r>
              <a:rPr lang="en-GB" dirty="0">
                <a:latin typeface="+mn-lt"/>
              </a:rPr>
              <a:t>H4150 </a:t>
            </a:r>
            <a:r>
              <a:rPr lang="en-GB" b="0" i="1" dirty="0">
                <a:solidFill>
                  <a:schemeClr val="accent1">
                    <a:lumMod val="75000"/>
                  </a:schemeClr>
                </a:solidFill>
                <a:effectLst/>
                <a:latin typeface="+mn-lt"/>
              </a:rPr>
              <a:t>mo-ade</a:t>
            </a:r>
            <a:r>
              <a:rPr lang="en-GB" dirty="0">
                <a:latin typeface="+mn-lt"/>
              </a:rPr>
              <a:t> - </a:t>
            </a:r>
            <a:r>
              <a:rPr lang="en-GB" b="0" i="0" dirty="0">
                <a:solidFill>
                  <a:srgbClr val="0A0A0A"/>
                </a:solidFill>
                <a:effectLst/>
                <a:latin typeface="+mn-lt"/>
              </a:rPr>
              <a:t>an appointment, an assembly, a </a:t>
            </a:r>
            <a:r>
              <a:rPr lang="en-GB" b="0" i="0" dirty="0">
                <a:solidFill>
                  <a:srgbClr val="C00000"/>
                </a:solidFill>
                <a:effectLst/>
                <a:latin typeface="+mn-lt"/>
              </a:rPr>
              <a:t>signal</a:t>
            </a:r>
            <a:r>
              <a:rPr lang="en-GB" b="0" i="0" dirty="0">
                <a:solidFill>
                  <a:srgbClr val="0A0A0A"/>
                </a:solidFill>
                <a:effectLst/>
                <a:latin typeface="+mn-lt"/>
              </a:rPr>
              <a:t> (</a:t>
            </a:r>
            <a:r>
              <a:rPr lang="en-GB" b="0" i="0" dirty="0">
                <a:solidFill>
                  <a:srgbClr val="C00000"/>
                </a:solidFill>
                <a:effectLst/>
                <a:latin typeface="+mn-lt"/>
              </a:rPr>
              <a:t>as appointed beforehand</a:t>
            </a:r>
            <a:r>
              <a:rPr lang="en-GB" b="0" i="0" dirty="0">
                <a:solidFill>
                  <a:srgbClr val="0A0A0A"/>
                </a:solidFill>
                <a:effectLst/>
                <a:latin typeface="+mn-lt"/>
              </a:rPr>
              <a:t>)</a:t>
            </a:r>
            <a:endParaRPr lang="en-GB" dirty="0">
              <a:latin typeface="+mn-lt"/>
            </a:endParaRPr>
          </a:p>
        </p:txBody>
      </p:sp>
      <p:cxnSp>
        <p:nvCxnSpPr>
          <p:cNvPr id="64" name="Straight Connector 63">
            <a:extLst>
              <a:ext uri="{FF2B5EF4-FFF2-40B4-BE49-F238E27FC236}">
                <a16:creationId xmlns:a16="http://schemas.microsoft.com/office/drawing/2014/main" id="{3219849F-B045-2025-21EC-181C92D3E50F}"/>
              </a:ext>
            </a:extLst>
          </p:cNvPr>
          <p:cNvCxnSpPr>
            <a:cxnSpLocks/>
          </p:cNvCxnSpPr>
          <p:nvPr/>
        </p:nvCxnSpPr>
        <p:spPr>
          <a:xfrm flipH="1" flipV="1">
            <a:off x="3481282" y="5517730"/>
            <a:ext cx="742488" cy="94195"/>
          </a:xfrm>
          <a:prstGeom prst="line">
            <a:avLst/>
          </a:prstGeom>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481920C0-592A-905C-2255-4A9897234961}"/>
              </a:ext>
            </a:extLst>
          </p:cNvPr>
          <p:cNvSpPr txBox="1"/>
          <p:nvPr/>
        </p:nvSpPr>
        <p:spPr>
          <a:xfrm>
            <a:off x="336671" y="1416933"/>
            <a:ext cx="10492324" cy="646331"/>
          </a:xfrm>
          <a:prstGeom prst="rect">
            <a:avLst/>
          </a:prstGeom>
          <a:noFill/>
        </p:spPr>
        <p:txBody>
          <a:bodyPr wrap="square">
            <a:spAutoFit/>
          </a:bodyPr>
          <a:lstStyle/>
          <a:p>
            <a:r>
              <a:rPr lang="en-GB" b="0" i="0" u="none" strike="noStrike" baseline="0" dirty="0">
                <a:solidFill>
                  <a:srgbClr val="218282"/>
                </a:solidFill>
                <a:latin typeface="+mn-lt"/>
              </a:rPr>
              <a:t>Isa 5:12</a:t>
            </a:r>
            <a:r>
              <a:rPr lang="en-GB" b="0" i="0" u="none" strike="noStrike" baseline="0" dirty="0">
                <a:solidFill>
                  <a:srgbClr val="292F33"/>
                </a:solidFill>
                <a:latin typeface="+mn-lt"/>
              </a:rPr>
              <a:t>  And the harp, and the viol, the tabret, and pipe, and wine, are in their feasts: but they regard not </a:t>
            </a:r>
            <a:r>
              <a:rPr lang="he-IL" b="0" i="0" u="none" strike="noStrike" baseline="0" dirty="0">
                <a:solidFill>
                  <a:srgbClr val="292F33"/>
                </a:solidFill>
                <a:latin typeface="+mn-lt"/>
              </a:rPr>
              <a:t>את </a:t>
            </a:r>
            <a:r>
              <a:rPr lang="en-GB" b="0" i="0" u="none" strike="noStrike" baseline="0" dirty="0">
                <a:solidFill>
                  <a:srgbClr val="292F33"/>
                </a:solidFill>
                <a:latin typeface="+mn-lt"/>
              </a:rPr>
              <a:t>the work of </a:t>
            </a:r>
            <a:r>
              <a:rPr lang="en-GB" b="1" i="0" u="none" strike="noStrike" baseline="0" dirty="0">
                <a:solidFill>
                  <a:srgbClr val="292F33"/>
                </a:solidFill>
                <a:latin typeface="+mn-lt"/>
              </a:rPr>
              <a:t>Yahuah</a:t>
            </a:r>
            <a:r>
              <a:rPr lang="en-GB" b="0" i="0" u="none" strike="noStrike" baseline="0" dirty="0">
                <a:solidFill>
                  <a:srgbClr val="292F33"/>
                </a:solidFill>
                <a:latin typeface="+mn-lt"/>
              </a:rPr>
              <a:t>, </a:t>
            </a:r>
            <a:r>
              <a:rPr lang="en-GB" b="0" i="0" u="none" strike="noStrike" baseline="0" dirty="0">
                <a:solidFill>
                  <a:srgbClr val="292F33"/>
                </a:solidFill>
                <a:highlight>
                  <a:srgbClr val="FFE697"/>
                </a:highlight>
                <a:latin typeface="+mn-lt"/>
              </a:rPr>
              <a:t>neither consider the operation of his hands</a:t>
            </a:r>
            <a:r>
              <a:rPr lang="en-GB" b="0" i="0" u="none" strike="noStrike" baseline="0" dirty="0">
                <a:solidFill>
                  <a:srgbClr val="292F33"/>
                </a:solidFill>
                <a:latin typeface="+mn-lt"/>
              </a:rPr>
              <a:t>. </a:t>
            </a:r>
            <a:endParaRPr lang="en-GB" dirty="0">
              <a:latin typeface="+mn-lt"/>
            </a:endParaRPr>
          </a:p>
        </p:txBody>
      </p:sp>
      <p:sp>
        <p:nvSpPr>
          <p:cNvPr id="3" name="TextBox 2">
            <a:extLst>
              <a:ext uri="{FF2B5EF4-FFF2-40B4-BE49-F238E27FC236}">
                <a16:creationId xmlns:a16="http://schemas.microsoft.com/office/drawing/2014/main" id="{99A4A85B-53D3-53D7-5A78-CCF64C8D825D}"/>
              </a:ext>
            </a:extLst>
          </p:cNvPr>
          <p:cNvSpPr txBox="1"/>
          <p:nvPr/>
        </p:nvSpPr>
        <p:spPr>
          <a:xfrm>
            <a:off x="164389" y="738913"/>
            <a:ext cx="11610108" cy="646331"/>
          </a:xfrm>
          <a:prstGeom prst="rect">
            <a:avLst/>
          </a:prstGeom>
          <a:noFill/>
        </p:spPr>
        <p:txBody>
          <a:bodyPr wrap="square" rtlCol="0">
            <a:spAutoFit/>
          </a:bodyPr>
          <a:lstStyle/>
          <a:p>
            <a:r>
              <a:rPr lang="en-GB" dirty="0"/>
              <a:t>The Secular world ignores these events as just scientific phenomena, they are asleep, looking at the distractions of this world, we are not to be caught out..!..</a:t>
            </a:r>
          </a:p>
        </p:txBody>
      </p:sp>
      <p:sp>
        <p:nvSpPr>
          <p:cNvPr id="4" name="TextBox 3">
            <a:extLst>
              <a:ext uri="{FF2B5EF4-FFF2-40B4-BE49-F238E27FC236}">
                <a16:creationId xmlns:a16="http://schemas.microsoft.com/office/drawing/2014/main" id="{FB85C15B-D1D2-9B83-D53F-0E361BAA3256}"/>
              </a:ext>
            </a:extLst>
          </p:cNvPr>
          <p:cNvSpPr txBox="1"/>
          <p:nvPr/>
        </p:nvSpPr>
        <p:spPr>
          <a:xfrm>
            <a:off x="250756" y="4545828"/>
            <a:ext cx="11690487" cy="369332"/>
          </a:xfrm>
          <a:prstGeom prst="rect">
            <a:avLst/>
          </a:prstGeom>
          <a:noFill/>
        </p:spPr>
        <p:txBody>
          <a:bodyPr wrap="square" rtlCol="0">
            <a:spAutoFit/>
          </a:bodyPr>
          <a:lstStyle/>
          <a:p>
            <a:r>
              <a:rPr lang="en-GB" dirty="0"/>
              <a:t>What exactly did Yahuah say ?</a:t>
            </a:r>
          </a:p>
        </p:txBody>
      </p:sp>
    </p:spTree>
    <p:extLst>
      <p:ext uri="{BB962C8B-B14F-4D97-AF65-F5344CB8AC3E}">
        <p14:creationId xmlns:p14="http://schemas.microsoft.com/office/powerpoint/2010/main" val="2184402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02FDD5EC-32B9-CAE4-A32C-1F5F45773410}"/>
              </a:ext>
            </a:extLst>
          </p:cNvPr>
          <p:cNvSpPr/>
          <p:nvPr/>
        </p:nvSpPr>
        <p:spPr>
          <a:xfrm>
            <a:off x="9732850" y="5495279"/>
            <a:ext cx="2314954" cy="655927"/>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99720A52-2C8F-BC57-EC81-263B30FA8D5C}"/>
              </a:ext>
            </a:extLst>
          </p:cNvPr>
          <p:cNvSpPr/>
          <p:nvPr/>
        </p:nvSpPr>
        <p:spPr>
          <a:xfrm>
            <a:off x="7557456" y="5495279"/>
            <a:ext cx="2066088" cy="655927"/>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7378D1E6-76CE-73EE-0CD2-77D5B0510CBA}"/>
              </a:ext>
            </a:extLst>
          </p:cNvPr>
          <p:cNvSpPr/>
          <p:nvPr/>
        </p:nvSpPr>
        <p:spPr>
          <a:xfrm>
            <a:off x="9754551" y="4546792"/>
            <a:ext cx="2314954" cy="701319"/>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BE48AD40-9034-33AD-EB0F-BA3CB04105EE}"/>
              </a:ext>
            </a:extLst>
          </p:cNvPr>
          <p:cNvSpPr/>
          <p:nvPr/>
        </p:nvSpPr>
        <p:spPr>
          <a:xfrm>
            <a:off x="1699422" y="5498825"/>
            <a:ext cx="5748727" cy="655927"/>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E6612A18-679B-8B9B-C048-F6570EF56A79}"/>
              </a:ext>
            </a:extLst>
          </p:cNvPr>
          <p:cNvSpPr txBox="1"/>
          <p:nvPr/>
        </p:nvSpPr>
        <p:spPr>
          <a:xfrm>
            <a:off x="164389" y="100036"/>
            <a:ext cx="12360120" cy="461665"/>
          </a:xfrm>
          <a:prstGeom prst="rect">
            <a:avLst/>
          </a:prstGeom>
          <a:noFill/>
        </p:spPr>
        <p:txBody>
          <a:bodyPr wrap="square" rtlCol="0">
            <a:spAutoFit/>
          </a:bodyPr>
          <a:lstStyle/>
          <a:p>
            <a:r>
              <a:rPr lang="en-GB" sz="2400" b="1" i="0" u="none" strike="noStrike" baseline="0" dirty="0">
                <a:latin typeface="+mn-lt"/>
              </a:rPr>
              <a:t>Definitions.</a:t>
            </a:r>
          </a:p>
        </p:txBody>
      </p:sp>
      <p:sp>
        <p:nvSpPr>
          <p:cNvPr id="8" name="Rectangle 7">
            <a:extLst>
              <a:ext uri="{FF2B5EF4-FFF2-40B4-BE49-F238E27FC236}">
                <a16:creationId xmlns:a16="http://schemas.microsoft.com/office/drawing/2014/main" id="{6629C188-8B04-4130-C3B2-DB1DFBA30F5B}"/>
              </a:ext>
            </a:extLst>
          </p:cNvPr>
          <p:cNvSpPr/>
          <p:nvPr/>
        </p:nvSpPr>
        <p:spPr>
          <a:xfrm>
            <a:off x="231066" y="1312493"/>
            <a:ext cx="1234440" cy="218058"/>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90DBC8A5-C5F3-2E98-2A50-0A5ED8C53762}"/>
              </a:ext>
            </a:extLst>
          </p:cNvPr>
          <p:cNvSpPr/>
          <p:nvPr/>
        </p:nvSpPr>
        <p:spPr>
          <a:xfrm>
            <a:off x="424307" y="1016914"/>
            <a:ext cx="824445" cy="824445"/>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8EF84747-CB0E-D880-8FAC-ADD1481D0CFB}"/>
              </a:ext>
            </a:extLst>
          </p:cNvPr>
          <p:cNvSpPr txBox="1"/>
          <p:nvPr/>
        </p:nvSpPr>
        <p:spPr>
          <a:xfrm>
            <a:off x="150309" y="1221501"/>
            <a:ext cx="1805940" cy="369332"/>
          </a:xfrm>
          <a:prstGeom prst="rect">
            <a:avLst/>
          </a:prstGeom>
          <a:noFill/>
        </p:spPr>
        <p:txBody>
          <a:bodyPr wrap="square" rtlCol="0">
            <a:spAutoFit/>
          </a:bodyPr>
          <a:lstStyle/>
          <a:p>
            <a:r>
              <a:rPr lang="en-GB" b="1" dirty="0">
                <a:solidFill>
                  <a:schemeClr val="bg1"/>
                </a:solidFill>
              </a:rPr>
              <a:t>Lunar Eclipse</a:t>
            </a:r>
          </a:p>
        </p:txBody>
      </p:sp>
      <p:sp>
        <p:nvSpPr>
          <p:cNvPr id="21" name="Oval 20">
            <a:extLst>
              <a:ext uri="{FF2B5EF4-FFF2-40B4-BE49-F238E27FC236}">
                <a16:creationId xmlns:a16="http://schemas.microsoft.com/office/drawing/2014/main" id="{93493631-EB84-9753-4C44-8F7431510C19}"/>
              </a:ext>
            </a:extLst>
          </p:cNvPr>
          <p:cNvSpPr/>
          <p:nvPr/>
        </p:nvSpPr>
        <p:spPr>
          <a:xfrm>
            <a:off x="381000" y="2245284"/>
            <a:ext cx="824445" cy="82444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5E0172DA-754E-292A-8CF2-BB164B4BC5EC}"/>
              </a:ext>
            </a:extLst>
          </p:cNvPr>
          <p:cNvSpPr txBox="1"/>
          <p:nvPr/>
        </p:nvSpPr>
        <p:spPr>
          <a:xfrm>
            <a:off x="120016" y="2435418"/>
            <a:ext cx="1805940" cy="369332"/>
          </a:xfrm>
          <a:prstGeom prst="rect">
            <a:avLst/>
          </a:prstGeom>
          <a:noFill/>
        </p:spPr>
        <p:txBody>
          <a:bodyPr wrap="square" rtlCol="0">
            <a:spAutoFit/>
          </a:bodyPr>
          <a:lstStyle/>
          <a:p>
            <a:r>
              <a:rPr lang="en-GB" b="1" dirty="0"/>
              <a:t>Solar Eclipse</a:t>
            </a:r>
          </a:p>
        </p:txBody>
      </p:sp>
      <p:sp>
        <p:nvSpPr>
          <p:cNvPr id="27" name="TextBox 26">
            <a:extLst>
              <a:ext uri="{FF2B5EF4-FFF2-40B4-BE49-F238E27FC236}">
                <a16:creationId xmlns:a16="http://schemas.microsoft.com/office/drawing/2014/main" id="{70BBBC29-C59C-425D-2CF4-4AEE0C3D3105}"/>
              </a:ext>
            </a:extLst>
          </p:cNvPr>
          <p:cNvSpPr txBox="1"/>
          <p:nvPr/>
        </p:nvSpPr>
        <p:spPr>
          <a:xfrm>
            <a:off x="301226" y="3592838"/>
            <a:ext cx="1135380" cy="377574"/>
          </a:xfrm>
          <a:prstGeom prst="rect">
            <a:avLst/>
          </a:prstGeom>
          <a:noFill/>
        </p:spPr>
        <p:txBody>
          <a:bodyPr wrap="square" rtlCol="0">
            <a:spAutoFit/>
          </a:bodyPr>
          <a:lstStyle/>
          <a:p>
            <a:r>
              <a:rPr lang="en-GB" b="1" dirty="0"/>
              <a:t>Equinox</a:t>
            </a:r>
          </a:p>
        </p:txBody>
      </p:sp>
      <p:sp>
        <p:nvSpPr>
          <p:cNvPr id="28" name="Rectangle 27">
            <a:extLst>
              <a:ext uri="{FF2B5EF4-FFF2-40B4-BE49-F238E27FC236}">
                <a16:creationId xmlns:a16="http://schemas.microsoft.com/office/drawing/2014/main" id="{76C05A7E-3E04-FD4C-11A5-72EBA0F60A98}"/>
              </a:ext>
            </a:extLst>
          </p:cNvPr>
          <p:cNvSpPr/>
          <p:nvPr/>
        </p:nvSpPr>
        <p:spPr>
          <a:xfrm>
            <a:off x="1705536" y="1060250"/>
            <a:ext cx="5748727" cy="810171"/>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024EB3E4-4AD5-811E-56C7-B41ACECF1CBE}"/>
              </a:ext>
            </a:extLst>
          </p:cNvPr>
          <p:cNvSpPr/>
          <p:nvPr/>
        </p:nvSpPr>
        <p:spPr>
          <a:xfrm>
            <a:off x="7543098" y="1063502"/>
            <a:ext cx="2094804" cy="821075"/>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0" i="0" dirty="0">
                <a:solidFill>
                  <a:srgbClr val="000000"/>
                </a:solidFill>
                <a:effectLst/>
              </a:rPr>
              <a:t>Lunar eclipse is considered a bad sign for the Jewish nation*</a:t>
            </a:r>
            <a:endParaRPr lang="en-GB" sz="1600" dirty="0"/>
          </a:p>
        </p:txBody>
      </p:sp>
      <p:sp>
        <p:nvSpPr>
          <p:cNvPr id="41" name="Rectangle 40">
            <a:extLst>
              <a:ext uri="{FF2B5EF4-FFF2-40B4-BE49-F238E27FC236}">
                <a16:creationId xmlns:a16="http://schemas.microsoft.com/office/drawing/2014/main" id="{06129DB0-36BB-1B62-9436-19B2CB7695D6}"/>
              </a:ext>
            </a:extLst>
          </p:cNvPr>
          <p:cNvSpPr/>
          <p:nvPr/>
        </p:nvSpPr>
        <p:spPr>
          <a:xfrm>
            <a:off x="1692203" y="2223481"/>
            <a:ext cx="5748727" cy="942620"/>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C45DF8B0-4693-FA4D-A84A-5018096460F5}"/>
              </a:ext>
            </a:extLst>
          </p:cNvPr>
          <p:cNvSpPr/>
          <p:nvPr/>
        </p:nvSpPr>
        <p:spPr>
          <a:xfrm>
            <a:off x="7543098" y="2231405"/>
            <a:ext cx="2094804" cy="937184"/>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0" i="0" dirty="0">
                <a:solidFill>
                  <a:srgbClr val="000000"/>
                </a:solidFill>
                <a:effectLst/>
              </a:rPr>
              <a:t>Solar eclipse is a bad omen for the entire world*</a:t>
            </a:r>
            <a:endParaRPr lang="en-GB" sz="1600" dirty="0"/>
          </a:p>
        </p:txBody>
      </p:sp>
      <p:sp>
        <p:nvSpPr>
          <p:cNvPr id="43" name="Rectangle 42">
            <a:extLst>
              <a:ext uri="{FF2B5EF4-FFF2-40B4-BE49-F238E27FC236}">
                <a16:creationId xmlns:a16="http://schemas.microsoft.com/office/drawing/2014/main" id="{7B023095-06B1-1031-FB03-20AC90E43C5C}"/>
              </a:ext>
            </a:extLst>
          </p:cNvPr>
          <p:cNvSpPr/>
          <p:nvPr/>
        </p:nvSpPr>
        <p:spPr>
          <a:xfrm>
            <a:off x="1692203" y="3407833"/>
            <a:ext cx="5748727" cy="810171"/>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8A1841E3-3D6E-B18F-14FE-4B6E2F130FD9}"/>
              </a:ext>
            </a:extLst>
          </p:cNvPr>
          <p:cNvSpPr/>
          <p:nvPr/>
        </p:nvSpPr>
        <p:spPr>
          <a:xfrm>
            <a:off x="7543098" y="3415757"/>
            <a:ext cx="2094804" cy="802247"/>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TextBox 44">
            <a:extLst>
              <a:ext uri="{FF2B5EF4-FFF2-40B4-BE49-F238E27FC236}">
                <a16:creationId xmlns:a16="http://schemas.microsoft.com/office/drawing/2014/main" id="{4F72E003-BDF1-2B11-7479-92D53A6E02C2}"/>
              </a:ext>
            </a:extLst>
          </p:cNvPr>
          <p:cNvSpPr txBox="1"/>
          <p:nvPr/>
        </p:nvSpPr>
        <p:spPr>
          <a:xfrm>
            <a:off x="1692203" y="703250"/>
            <a:ext cx="2606039" cy="369332"/>
          </a:xfrm>
          <a:prstGeom prst="rect">
            <a:avLst/>
          </a:prstGeom>
          <a:noFill/>
        </p:spPr>
        <p:txBody>
          <a:bodyPr wrap="square" rtlCol="0">
            <a:spAutoFit/>
          </a:bodyPr>
          <a:lstStyle/>
          <a:p>
            <a:r>
              <a:rPr lang="en-GB" b="1" dirty="0"/>
              <a:t>What is it ?</a:t>
            </a:r>
          </a:p>
        </p:txBody>
      </p:sp>
      <p:sp>
        <p:nvSpPr>
          <p:cNvPr id="46" name="TextBox 45">
            <a:extLst>
              <a:ext uri="{FF2B5EF4-FFF2-40B4-BE49-F238E27FC236}">
                <a16:creationId xmlns:a16="http://schemas.microsoft.com/office/drawing/2014/main" id="{B1E78ECF-CF63-1B8A-1907-EFA0FDC129B1}"/>
              </a:ext>
            </a:extLst>
          </p:cNvPr>
          <p:cNvSpPr txBox="1"/>
          <p:nvPr/>
        </p:nvSpPr>
        <p:spPr>
          <a:xfrm>
            <a:off x="7338121" y="256977"/>
            <a:ext cx="3579078" cy="369332"/>
          </a:xfrm>
          <a:prstGeom prst="rect">
            <a:avLst/>
          </a:prstGeom>
          <a:noFill/>
        </p:spPr>
        <p:txBody>
          <a:bodyPr wrap="square" rtlCol="0">
            <a:spAutoFit/>
          </a:bodyPr>
          <a:lstStyle/>
          <a:p>
            <a:r>
              <a:rPr lang="en-GB" b="1" dirty="0"/>
              <a:t>What is the Spiritual Significance ?</a:t>
            </a:r>
          </a:p>
        </p:txBody>
      </p:sp>
      <p:sp>
        <p:nvSpPr>
          <p:cNvPr id="47" name="TextBox 46">
            <a:extLst>
              <a:ext uri="{FF2B5EF4-FFF2-40B4-BE49-F238E27FC236}">
                <a16:creationId xmlns:a16="http://schemas.microsoft.com/office/drawing/2014/main" id="{0F2E8A2B-FE1C-C20E-2020-A47AE1357509}"/>
              </a:ext>
            </a:extLst>
          </p:cNvPr>
          <p:cNvSpPr txBox="1"/>
          <p:nvPr/>
        </p:nvSpPr>
        <p:spPr>
          <a:xfrm>
            <a:off x="9726737" y="711051"/>
            <a:ext cx="1688655" cy="369332"/>
          </a:xfrm>
          <a:prstGeom prst="rect">
            <a:avLst/>
          </a:prstGeom>
          <a:noFill/>
        </p:spPr>
        <p:txBody>
          <a:bodyPr wrap="square" rtlCol="0">
            <a:spAutoFit/>
          </a:bodyPr>
          <a:lstStyle/>
          <a:p>
            <a:r>
              <a:rPr lang="en-GB" b="1" dirty="0"/>
              <a:t>Previous Events</a:t>
            </a:r>
          </a:p>
        </p:txBody>
      </p:sp>
      <p:sp>
        <p:nvSpPr>
          <p:cNvPr id="48" name="Rectangle 47">
            <a:extLst>
              <a:ext uri="{FF2B5EF4-FFF2-40B4-BE49-F238E27FC236}">
                <a16:creationId xmlns:a16="http://schemas.microsoft.com/office/drawing/2014/main" id="{544839D6-5168-E45D-0D75-7F71CBF854D1}"/>
              </a:ext>
            </a:extLst>
          </p:cNvPr>
          <p:cNvSpPr/>
          <p:nvPr/>
        </p:nvSpPr>
        <p:spPr>
          <a:xfrm>
            <a:off x="9726737" y="1060250"/>
            <a:ext cx="2314954" cy="810171"/>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TextBox 53">
            <a:extLst>
              <a:ext uri="{FF2B5EF4-FFF2-40B4-BE49-F238E27FC236}">
                <a16:creationId xmlns:a16="http://schemas.microsoft.com/office/drawing/2014/main" id="{EBCB64D4-9D73-8B94-EB2D-0FA4702179E1}"/>
              </a:ext>
            </a:extLst>
          </p:cNvPr>
          <p:cNvSpPr txBox="1"/>
          <p:nvPr/>
        </p:nvSpPr>
        <p:spPr>
          <a:xfrm>
            <a:off x="1714316" y="3387007"/>
            <a:ext cx="5960202" cy="830997"/>
          </a:xfrm>
          <a:prstGeom prst="rect">
            <a:avLst/>
          </a:prstGeom>
          <a:noFill/>
        </p:spPr>
        <p:txBody>
          <a:bodyPr wrap="square">
            <a:spAutoFit/>
          </a:bodyPr>
          <a:lstStyle/>
          <a:p>
            <a:r>
              <a:rPr lang="en-GB" sz="1600" dirty="0"/>
              <a:t>A solar equinox is a moment in time when the Sun moves along the Earth's equator, rather than north or south of the equator.</a:t>
            </a:r>
          </a:p>
          <a:p>
            <a:r>
              <a:rPr lang="en-GB" sz="1600" b="0" i="0" dirty="0">
                <a:solidFill>
                  <a:srgbClr val="000000"/>
                </a:solidFill>
                <a:effectLst/>
                <a:latin typeface="UntitledSerif"/>
              </a:rPr>
              <a:t>12-hour day and 12-hour night - balance of light</a:t>
            </a:r>
            <a:r>
              <a:rPr lang="en-GB" sz="1600" dirty="0">
                <a:solidFill>
                  <a:srgbClr val="000000"/>
                </a:solidFill>
                <a:latin typeface="UntitledSerif"/>
              </a:rPr>
              <a:t> &amp;</a:t>
            </a:r>
            <a:r>
              <a:rPr lang="en-GB" sz="1600" b="0" i="0" dirty="0">
                <a:solidFill>
                  <a:srgbClr val="000000"/>
                </a:solidFill>
                <a:effectLst/>
                <a:latin typeface="UntitledSerif"/>
              </a:rPr>
              <a:t> dark (twice year)</a:t>
            </a:r>
            <a:endParaRPr lang="en-GB" sz="1600" dirty="0"/>
          </a:p>
        </p:txBody>
      </p:sp>
      <p:sp>
        <p:nvSpPr>
          <p:cNvPr id="56" name="TextBox 55">
            <a:extLst>
              <a:ext uri="{FF2B5EF4-FFF2-40B4-BE49-F238E27FC236}">
                <a16:creationId xmlns:a16="http://schemas.microsoft.com/office/drawing/2014/main" id="{52E487B4-7A0D-7CD1-628C-F262EBD498D0}"/>
              </a:ext>
            </a:extLst>
          </p:cNvPr>
          <p:cNvSpPr txBox="1"/>
          <p:nvPr/>
        </p:nvSpPr>
        <p:spPr>
          <a:xfrm>
            <a:off x="1699422" y="2362098"/>
            <a:ext cx="5638699" cy="584775"/>
          </a:xfrm>
          <a:prstGeom prst="rect">
            <a:avLst/>
          </a:prstGeom>
          <a:noFill/>
        </p:spPr>
        <p:txBody>
          <a:bodyPr wrap="square">
            <a:spAutoFit/>
          </a:bodyPr>
          <a:lstStyle/>
          <a:p>
            <a:r>
              <a:rPr lang="en-GB" sz="1600" dirty="0"/>
              <a:t>A solar eclipse is a phenomenon that occurs when the Moon passes between the Sun and Earth and casts a shadow over Earth</a:t>
            </a:r>
          </a:p>
        </p:txBody>
      </p:sp>
      <p:sp>
        <p:nvSpPr>
          <p:cNvPr id="58" name="TextBox 57">
            <a:extLst>
              <a:ext uri="{FF2B5EF4-FFF2-40B4-BE49-F238E27FC236}">
                <a16:creationId xmlns:a16="http://schemas.microsoft.com/office/drawing/2014/main" id="{5A020D8E-94C0-6491-E388-3F3187BC062E}"/>
              </a:ext>
            </a:extLst>
          </p:cNvPr>
          <p:cNvSpPr txBox="1"/>
          <p:nvPr/>
        </p:nvSpPr>
        <p:spPr>
          <a:xfrm>
            <a:off x="1705536" y="1149992"/>
            <a:ext cx="5529654" cy="584775"/>
          </a:xfrm>
          <a:prstGeom prst="rect">
            <a:avLst/>
          </a:prstGeom>
          <a:noFill/>
        </p:spPr>
        <p:txBody>
          <a:bodyPr wrap="square">
            <a:spAutoFit/>
          </a:bodyPr>
          <a:lstStyle/>
          <a:p>
            <a:r>
              <a:rPr lang="en-GB" sz="1600" dirty="0"/>
              <a:t>A lunar eclipse occurs when the Sun, Earth, and Moon align so that the Moon passes into Earth’s shadow</a:t>
            </a:r>
          </a:p>
        </p:txBody>
      </p:sp>
      <p:sp>
        <p:nvSpPr>
          <p:cNvPr id="61" name="TextBox 60">
            <a:extLst>
              <a:ext uri="{FF2B5EF4-FFF2-40B4-BE49-F238E27FC236}">
                <a16:creationId xmlns:a16="http://schemas.microsoft.com/office/drawing/2014/main" id="{075E58AA-B894-07D3-19B9-C7C3F7AE99F1}"/>
              </a:ext>
            </a:extLst>
          </p:cNvPr>
          <p:cNvSpPr txBox="1"/>
          <p:nvPr/>
        </p:nvSpPr>
        <p:spPr>
          <a:xfrm>
            <a:off x="0" y="6602370"/>
            <a:ext cx="7674518" cy="276999"/>
          </a:xfrm>
          <a:prstGeom prst="rect">
            <a:avLst/>
          </a:prstGeom>
          <a:noFill/>
        </p:spPr>
        <p:txBody>
          <a:bodyPr wrap="square">
            <a:spAutoFit/>
          </a:bodyPr>
          <a:lstStyle/>
          <a:p>
            <a:r>
              <a:rPr lang="en-GB" sz="1200" i="1" dirty="0">
                <a:solidFill>
                  <a:schemeClr val="accent1">
                    <a:lumMod val="75000"/>
                  </a:schemeClr>
                </a:solidFill>
              </a:rPr>
              <a:t>* https://www.chabad.org/library/article_cdo/aid/1394441/jewish/A-Blessing-for-a-Lunar-or-Solar-Eclipse.htm</a:t>
            </a:r>
          </a:p>
        </p:txBody>
      </p:sp>
      <p:sp>
        <p:nvSpPr>
          <p:cNvPr id="2" name="TextBox 1">
            <a:extLst>
              <a:ext uri="{FF2B5EF4-FFF2-40B4-BE49-F238E27FC236}">
                <a16:creationId xmlns:a16="http://schemas.microsoft.com/office/drawing/2014/main" id="{106BA77B-56C7-AFB0-D328-B98232AA9B20}"/>
              </a:ext>
            </a:extLst>
          </p:cNvPr>
          <p:cNvSpPr txBox="1"/>
          <p:nvPr/>
        </p:nvSpPr>
        <p:spPr>
          <a:xfrm>
            <a:off x="301226" y="4601780"/>
            <a:ext cx="1274880" cy="646331"/>
          </a:xfrm>
          <a:prstGeom prst="rect">
            <a:avLst/>
          </a:prstGeom>
          <a:noFill/>
        </p:spPr>
        <p:txBody>
          <a:bodyPr wrap="square" rtlCol="0">
            <a:spAutoFit/>
          </a:bodyPr>
          <a:lstStyle/>
          <a:p>
            <a:r>
              <a:rPr lang="en-GB" b="1" dirty="0"/>
              <a:t>Shooting Star</a:t>
            </a:r>
          </a:p>
        </p:txBody>
      </p:sp>
      <p:sp>
        <p:nvSpPr>
          <p:cNvPr id="3" name="Rectangle 2">
            <a:extLst>
              <a:ext uri="{FF2B5EF4-FFF2-40B4-BE49-F238E27FC236}">
                <a16:creationId xmlns:a16="http://schemas.microsoft.com/office/drawing/2014/main" id="{D2F45815-8804-EA9F-6570-9D5FA1E0D118}"/>
              </a:ext>
            </a:extLst>
          </p:cNvPr>
          <p:cNvSpPr/>
          <p:nvPr/>
        </p:nvSpPr>
        <p:spPr>
          <a:xfrm>
            <a:off x="1692203" y="4592184"/>
            <a:ext cx="5748727" cy="655927"/>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CB80AB8-6A4D-439D-0611-32A3C2875A83}"/>
              </a:ext>
            </a:extLst>
          </p:cNvPr>
          <p:cNvSpPr/>
          <p:nvPr/>
        </p:nvSpPr>
        <p:spPr>
          <a:xfrm>
            <a:off x="7571814" y="4562194"/>
            <a:ext cx="2066088" cy="685917"/>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8EC5697D-2A0C-211D-AE2E-F355AEFF2FE7}"/>
              </a:ext>
            </a:extLst>
          </p:cNvPr>
          <p:cNvSpPr txBox="1"/>
          <p:nvPr/>
        </p:nvSpPr>
        <p:spPr>
          <a:xfrm>
            <a:off x="7551230" y="4599210"/>
            <a:ext cx="2182737" cy="584775"/>
          </a:xfrm>
          <a:prstGeom prst="rect">
            <a:avLst/>
          </a:prstGeom>
          <a:noFill/>
        </p:spPr>
        <p:txBody>
          <a:bodyPr wrap="square">
            <a:spAutoFit/>
          </a:bodyPr>
          <a:lstStyle/>
          <a:p>
            <a:r>
              <a:rPr lang="en-GB" sz="1600" dirty="0"/>
              <a:t>An Arrival of somebody </a:t>
            </a:r>
          </a:p>
          <a:p>
            <a:r>
              <a:rPr lang="en-GB" sz="1600" dirty="0"/>
              <a:t>(Abraham) (Yahusha) </a:t>
            </a:r>
          </a:p>
        </p:txBody>
      </p:sp>
      <p:sp>
        <p:nvSpPr>
          <p:cNvPr id="10" name="TextBox 9">
            <a:extLst>
              <a:ext uri="{FF2B5EF4-FFF2-40B4-BE49-F238E27FC236}">
                <a16:creationId xmlns:a16="http://schemas.microsoft.com/office/drawing/2014/main" id="{12BE4ED5-82E5-D643-5819-5EDF9476B679}"/>
              </a:ext>
            </a:extLst>
          </p:cNvPr>
          <p:cNvSpPr txBox="1"/>
          <p:nvPr/>
        </p:nvSpPr>
        <p:spPr>
          <a:xfrm>
            <a:off x="7917320" y="5629317"/>
            <a:ext cx="1294361" cy="338554"/>
          </a:xfrm>
          <a:prstGeom prst="rect">
            <a:avLst/>
          </a:prstGeom>
          <a:noFill/>
        </p:spPr>
        <p:txBody>
          <a:bodyPr wrap="square">
            <a:spAutoFit/>
          </a:bodyPr>
          <a:lstStyle/>
          <a:p>
            <a:r>
              <a:rPr lang="en-GB" sz="1600" dirty="0"/>
              <a:t>Destruction</a:t>
            </a:r>
          </a:p>
        </p:txBody>
      </p:sp>
      <p:sp>
        <p:nvSpPr>
          <p:cNvPr id="16" name="TextBox 15">
            <a:extLst>
              <a:ext uri="{FF2B5EF4-FFF2-40B4-BE49-F238E27FC236}">
                <a16:creationId xmlns:a16="http://schemas.microsoft.com/office/drawing/2014/main" id="{996FE1D6-55E1-535E-0579-FC04E08B6712}"/>
              </a:ext>
            </a:extLst>
          </p:cNvPr>
          <p:cNvSpPr txBox="1"/>
          <p:nvPr/>
        </p:nvSpPr>
        <p:spPr>
          <a:xfrm>
            <a:off x="9680853" y="5461828"/>
            <a:ext cx="2549140" cy="738664"/>
          </a:xfrm>
          <a:prstGeom prst="rect">
            <a:avLst/>
          </a:prstGeom>
          <a:noFill/>
        </p:spPr>
        <p:txBody>
          <a:bodyPr wrap="square">
            <a:spAutoFit/>
          </a:bodyPr>
          <a:lstStyle/>
          <a:p>
            <a:pPr marL="92075" indent="-79375">
              <a:buFont typeface="Arial" panose="020B0604020202020204" pitchFamily="34" charset="0"/>
              <a:buChar char="•"/>
            </a:pPr>
            <a:r>
              <a:rPr lang="en-GB" sz="1400" dirty="0">
                <a:solidFill>
                  <a:srgbClr val="2C2D30"/>
                </a:solidFill>
                <a:latin typeface="+mn-lt"/>
              </a:rPr>
              <a:t>Sodom &amp; </a:t>
            </a:r>
            <a:r>
              <a:rPr lang="en-GB" sz="1400" dirty="0" err="1">
                <a:solidFill>
                  <a:srgbClr val="2C2D30"/>
                </a:solidFill>
                <a:latin typeface="+mn-lt"/>
              </a:rPr>
              <a:t>Gom</a:t>
            </a:r>
            <a:r>
              <a:rPr lang="en-GB" sz="1400" dirty="0">
                <a:solidFill>
                  <a:srgbClr val="2C2D30"/>
                </a:solidFill>
                <a:latin typeface="+mn-lt"/>
              </a:rPr>
              <a:t> </a:t>
            </a:r>
            <a:r>
              <a:rPr lang="en-GB" sz="1400" i="0" dirty="0">
                <a:solidFill>
                  <a:srgbClr val="2C2D30"/>
                </a:solidFill>
                <a:effectLst/>
                <a:latin typeface="+mn-lt"/>
              </a:rPr>
              <a:t>Gen 19:24–25</a:t>
            </a:r>
          </a:p>
          <a:p>
            <a:pPr marL="92075" indent="-79375">
              <a:buFont typeface="Arial" panose="020B0604020202020204" pitchFamily="34" charset="0"/>
              <a:buChar char="•"/>
            </a:pPr>
            <a:r>
              <a:rPr lang="en-GB" sz="1400" dirty="0">
                <a:solidFill>
                  <a:srgbClr val="2C2D30"/>
                </a:solidFill>
                <a:latin typeface="+mn-lt"/>
              </a:rPr>
              <a:t>Hail Rev 8:7</a:t>
            </a:r>
          </a:p>
          <a:p>
            <a:pPr marL="92075" indent="-79375">
              <a:buFont typeface="Arial" panose="020B0604020202020204" pitchFamily="34" charset="0"/>
              <a:buChar char="•"/>
            </a:pPr>
            <a:r>
              <a:rPr lang="en-GB" sz="1400" dirty="0">
                <a:solidFill>
                  <a:srgbClr val="2C2D30"/>
                </a:solidFill>
                <a:latin typeface="+mn-lt"/>
              </a:rPr>
              <a:t>Hail Josh 10:11</a:t>
            </a:r>
            <a:endParaRPr lang="en-GB" sz="1400" dirty="0">
              <a:latin typeface="+mn-lt"/>
            </a:endParaRPr>
          </a:p>
        </p:txBody>
      </p:sp>
      <p:sp>
        <p:nvSpPr>
          <p:cNvPr id="22" name="TextBox 21">
            <a:extLst>
              <a:ext uri="{FF2B5EF4-FFF2-40B4-BE49-F238E27FC236}">
                <a16:creationId xmlns:a16="http://schemas.microsoft.com/office/drawing/2014/main" id="{182DF6A1-DCFE-A34F-8A6B-23C680B15D6C}"/>
              </a:ext>
            </a:extLst>
          </p:cNvPr>
          <p:cNvSpPr txBox="1"/>
          <p:nvPr/>
        </p:nvSpPr>
        <p:spPr>
          <a:xfrm>
            <a:off x="1699422" y="4579189"/>
            <a:ext cx="5800724" cy="584775"/>
          </a:xfrm>
          <a:prstGeom prst="rect">
            <a:avLst/>
          </a:prstGeom>
          <a:noFill/>
        </p:spPr>
        <p:txBody>
          <a:bodyPr wrap="square">
            <a:spAutoFit/>
          </a:bodyPr>
          <a:lstStyle/>
          <a:p>
            <a:r>
              <a:rPr lang="en-GB" sz="1600" dirty="0"/>
              <a:t>Shooting Star: A piece of rock from space that produces a bright light as it travels through the earth's atmosphere</a:t>
            </a:r>
          </a:p>
        </p:txBody>
      </p:sp>
      <p:sp>
        <p:nvSpPr>
          <p:cNvPr id="26" name="Rectangle 25">
            <a:extLst>
              <a:ext uri="{FF2B5EF4-FFF2-40B4-BE49-F238E27FC236}">
                <a16:creationId xmlns:a16="http://schemas.microsoft.com/office/drawing/2014/main" id="{F455C776-5A39-A112-A003-1EBB5EDC8B50}"/>
              </a:ext>
            </a:extLst>
          </p:cNvPr>
          <p:cNvSpPr/>
          <p:nvPr/>
        </p:nvSpPr>
        <p:spPr>
          <a:xfrm>
            <a:off x="9726737" y="2231405"/>
            <a:ext cx="2314954" cy="937184"/>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3195998C-D78E-2E78-9F98-C610D21DAD59}"/>
              </a:ext>
            </a:extLst>
          </p:cNvPr>
          <p:cNvSpPr/>
          <p:nvPr/>
        </p:nvSpPr>
        <p:spPr>
          <a:xfrm>
            <a:off x="9726737" y="3418704"/>
            <a:ext cx="2314954" cy="810171"/>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09DCCEA7-6EDE-44F0-566C-1E0AE3B3AFFC}"/>
              </a:ext>
            </a:extLst>
          </p:cNvPr>
          <p:cNvSpPr txBox="1"/>
          <p:nvPr/>
        </p:nvSpPr>
        <p:spPr>
          <a:xfrm>
            <a:off x="9725835" y="4617029"/>
            <a:ext cx="2225041" cy="523220"/>
          </a:xfrm>
          <a:prstGeom prst="rect">
            <a:avLst/>
          </a:prstGeom>
          <a:noFill/>
        </p:spPr>
        <p:txBody>
          <a:bodyPr wrap="square">
            <a:spAutoFit/>
          </a:bodyPr>
          <a:lstStyle/>
          <a:p>
            <a:pPr marL="92075" indent="-79375">
              <a:buFont typeface="Arial" panose="020B0604020202020204" pitchFamily="34" charset="0"/>
              <a:buChar char="•"/>
            </a:pPr>
            <a:r>
              <a:rPr lang="en-GB" sz="1400" dirty="0" err="1">
                <a:solidFill>
                  <a:srgbClr val="2C2D30"/>
                </a:solidFill>
                <a:latin typeface="+mn-lt"/>
              </a:rPr>
              <a:t>Jasher</a:t>
            </a:r>
            <a:r>
              <a:rPr lang="en-GB" sz="1400" dirty="0">
                <a:solidFill>
                  <a:srgbClr val="2C2D30"/>
                </a:solidFill>
                <a:latin typeface="+mn-lt"/>
              </a:rPr>
              <a:t> 8:2 Abraham</a:t>
            </a:r>
          </a:p>
          <a:p>
            <a:pPr marL="92075" indent="-79375">
              <a:buFont typeface="Arial" panose="020B0604020202020204" pitchFamily="34" charset="0"/>
              <a:buChar char="•"/>
            </a:pPr>
            <a:r>
              <a:rPr lang="en-GB" sz="1400" dirty="0">
                <a:solidFill>
                  <a:srgbClr val="2C2D30"/>
                </a:solidFill>
                <a:latin typeface="+mn-lt"/>
              </a:rPr>
              <a:t>Matthew2:9-10 Yahusha</a:t>
            </a:r>
          </a:p>
        </p:txBody>
      </p:sp>
      <p:sp>
        <p:nvSpPr>
          <p:cNvPr id="34" name="TextBox 33">
            <a:extLst>
              <a:ext uri="{FF2B5EF4-FFF2-40B4-BE49-F238E27FC236}">
                <a16:creationId xmlns:a16="http://schemas.microsoft.com/office/drawing/2014/main" id="{E4E883F8-162D-9B37-A62D-A2936BDE8042}"/>
              </a:ext>
            </a:extLst>
          </p:cNvPr>
          <p:cNvSpPr txBox="1"/>
          <p:nvPr/>
        </p:nvSpPr>
        <p:spPr>
          <a:xfrm>
            <a:off x="120016" y="6452560"/>
            <a:ext cx="6263640" cy="276999"/>
          </a:xfrm>
          <a:prstGeom prst="rect">
            <a:avLst/>
          </a:prstGeom>
          <a:noFill/>
        </p:spPr>
        <p:txBody>
          <a:bodyPr wrap="square">
            <a:spAutoFit/>
          </a:bodyPr>
          <a:lstStyle/>
          <a:p>
            <a:r>
              <a:rPr lang="en-GB" sz="1200" i="1" dirty="0">
                <a:solidFill>
                  <a:schemeClr val="accent1">
                    <a:lumMod val="75000"/>
                  </a:schemeClr>
                </a:solidFill>
              </a:rPr>
              <a:t>https://dictionary.cambridge.org/dictionary/english/shooting-star</a:t>
            </a:r>
          </a:p>
        </p:txBody>
      </p:sp>
      <p:sp>
        <p:nvSpPr>
          <p:cNvPr id="36" name="TextBox 35">
            <a:extLst>
              <a:ext uri="{FF2B5EF4-FFF2-40B4-BE49-F238E27FC236}">
                <a16:creationId xmlns:a16="http://schemas.microsoft.com/office/drawing/2014/main" id="{979FC65E-E856-E558-A81B-63064C2AF906}"/>
              </a:ext>
            </a:extLst>
          </p:cNvPr>
          <p:cNvSpPr txBox="1"/>
          <p:nvPr/>
        </p:nvSpPr>
        <p:spPr>
          <a:xfrm>
            <a:off x="284878" y="5450493"/>
            <a:ext cx="1193874" cy="646331"/>
          </a:xfrm>
          <a:prstGeom prst="rect">
            <a:avLst/>
          </a:prstGeom>
          <a:noFill/>
        </p:spPr>
        <p:txBody>
          <a:bodyPr wrap="square">
            <a:spAutoFit/>
          </a:bodyPr>
          <a:lstStyle/>
          <a:p>
            <a:r>
              <a:rPr lang="en-GB" b="1" dirty="0"/>
              <a:t>Meteor,  Asteroid, </a:t>
            </a:r>
            <a:endParaRPr lang="en-GB" dirty="0"/>
          </a:p>
        </p:txBody>
      </p:sp>
      <p:sp>
        <p:nvSpPr>
          <p:cNvPr id="53" name="TextBox 52">
            <a:extLst>
              <a:ext uri="{FF2B5EF4-FFF2-40B4-BE49-F238E27FC236}">
                <a16:creationId xmlns:a16="http://schemas.microsoft.com/office/drawing/2014/main" id="{4E48F929-D8C3-1E5A-3223-1894FA4DEBC3}"/>
              </a:ext>
            </a:extLst>
          </p:cNvPr>
          <p:cNvSpPr txBox="1"/>
          <p:nvPr/>
        </p:nvSpPr>
        <p:spPr>
          <a:xfrm>
            <a:off x="1772147" y="5638576"/>
            <a:ext cx="5399445" cy="338554"/>
          </a:xfrm>
          <a:prstGeom prst="rect">
            <a:avLst/>
          </a:prstGeom>
          <a:noFill/>
        </p:spPr>
        <p:txBody>
          <a:bodyPr wrap="square">
            <a:spAutoFit/>
          </a:bodyPr>
          <a:lstStyle/>
          <a:p>
            <a:r>
              <a:rPr lang="en-GB" sz="1600" dirty="0"/>
              <a:t>Meteor: as above but reaches surface of a planet or moon</a:t>
            </a:r>
          </a:p>
        </p:txBody>
      </p:sp>
      <p:sp>
        <p:nvSpPr>
          <p:cNvPr id="57" name="TextBox 56">
            <a:extLst>
              <a:ext uri="{FF2B5EF4-FFF2-40B4-BE49-F238E27FC236}">
                <a16:creationId xmlns:a16="http://schemas.microsoft.com/office/drawing/2014/main" id="{31CABBEF-63CE-B7D5-7826-9D5CB5505735}"/>
              </a:ext>
            </a:extLst>
          </p:cNvPr>
          <p:cNvSpPr txBox="1"/>
          <p:nvPr/>
        </p:nvSpPr>
        <p:spPr>
          <a:xfrm>
            <a:off x="7529765" y="3415757"/>
            <a:ext cx="2182737" cy="830997"/>
          </a:xfrm>
          <a:prstGeom prst="rect">
            <a:avLst/>
          </a:prstGeom>
          <a:noFill/>
        </p:spPr>
        <p:txBody>
          <a:bodyPr wrap="square">
            <a:spAutoFit/>
          </a:bodyPr>
          <a:lstStyle/>
          <a:p>
            <a:r>
              <a:rPr lang="en-GB" sz="1600" dirty="0"/>
              <a:t>Pagan witchcraft festivals of Ostara and Mabon </a:t>
            </a:r>
          </a:p>
        </p:txBody>
      </p:sp>
      <p:sp>
        <p:nvSpPr>
          <p:cNvPr id="60" name="TextBox 59">
            <a:extLst>
              <a:ext uri="{FF2B5EF4-FFF2-40B4-BE49-F238E27FC236}">
                <a16:creationId xmlns:a16="http://schemas.microsoft.com/office/drawing/2014/main" id="{F26E1A85-ACF8-8F89-15B5-80D966974206}"/>
              </a:ext>
            </a:extLst>
          </p:cNvPr>
          <p:cNvSpPr txBox="1"/>
          <p:nvPr/>
        </p:nvSpPr>
        <p:spPr>
          <a:xfrm>
            <a:off x="9712502" y="2219620"/>
            <a:ext cx="2357003" cy="954107"/>
          </a:xfrm>
          <a:prstGeom prst="rect">
            <a:avLst/>
          </a:prstGeom>
          <a:noFill/>
        </p:spPr>
        <p:txBody>
          <a:bodyPr wrap="square">
            <a:spAutoFit/>
          </a:bodyPr>
          <a:lstStyle/>
          <a:p>
            <a:pPr marL="92075" indent="-79375">
              <a:buFont typeface="Arial" panose="020B0604020202020204" pitchFamily="34" charset="0"/>
              <a:buChar char="•"/>
            </a:pPr>
            <a:r>
              <a:rPr lang="en-GB" sz="1400" dirty="0">
                <a:solidFill>
                  <a:srgbClr val="2C2D30"/>
                </a:solidFill>
                <a:latin typeface="+mn-lt"/>
              </a:rPr>
              <a:t>1492 (05) Inquisition, Expel Jews from Spain</a:t>
            </a:r>
          </a:p>
          <a:p>
            <a:pPr marL="92075" indent="-79375">
              <a:buFont typeface="Arial" panose="020B0604020202020204" pitchFamily="34" charset="0"/>
              <a:buChar char="•"/>
            </a:pPr>
            <a:r>
              <a:rPr lang="en-GB" sz="1400" dirty="0">
                <a:solidFill>
                  <a:srgbClr val="2C2D30"/>
                </a:solidFill>
                <a:latin typeface="+mn-lt"/>
              </a:rPr>
              <a:t>1918 (06) Spanish Flu</a:t>
            </a:r>
          </a:p>
          <a:p>
            <a:pPr marL="92075" indent="-79375">
              <a:buFont typeface="Arial" panose="020B0604020202020204" pitchFamily="34" charset="0"/>
              <a:buChar char="•"/>
            </a:pPr>
            <a:r>
              <a:rPr lang="en-GB" sz="1400" dirty="0">
                <a:solidFill>
                  <a:srgbClr val="2C2D30"/>
                </a:solidFill>
                <a:latin typeface="+mn-lt"/>
              </a:rPr>
              <a:t>1945 (07) End of WW2</a:t>
            </a:r>
          </a:p>
        </p:txBody>
      </p:sp>
    </p:spTree>
    <p:extLst>
      <p:ext uri="{BB962C8B-B14F-4D97-AF65-F5344CB8AC3E}">
        <p14:creationId xmlns:p14="http://schemas.microsoft.com/office/powerpoint/2010/main" val="1980708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0EE6EF-2185-57C5-7FB0-B90942559070}"/>
              </a:ext>
            </a:extLst>
          </p:cNvPr>
          <p:cNvSpPr txBox="1"/>
          <p:nvPr/>
        </p:nvSpPr>
        <p:spPr>
          <a:xfrm>
            <a:off x="312420" y="868323"/>
            <a:ext cx="11567160" cy="4801314"/>
          </a:xfrm>
          <a:prstGeom prst="rect">
            <a:avLst/>
          </a:prstGeom>
          <a:noFill/>
        </p:spPr>
        <p:txBody>
          <a:bodyPr wrap="square">
            <a:spAutoFit/>
          </a:bodyPr>
          <a:lstStyle/>
          <a:p>
            <a:pPr algn="l"/>
            <a:r>
              <a:rPr lang="en-GB" b="0" i="0" dirty="0">
                <a:solidFill>
                  <a:srgbClr val="000000"/>
                </a:solidFill>
                <a:effectLst/>
                <a:latin typeface="Times New Roman" panose="02020603050405020304" pitchFamily="18" charset="0"/>
              </a:rPr>
              <a:t>1 And it was in the night that Abram was born, that all the servants of </a:t>
            </a:r>
            <a:r>
              <a:rPr lang="en-GB" b="0" i="0" dirty="0" err="1">
                <a:solidFill>
                  <a:srgbClr val="000000"/>
                </a:solidFill>
                <a:effectLst/>
                <a:latin typeface="Times New Roman" panose="02020603050405020304" pitchFamily="18" charset="0"/>
              </a:rPr>
              <a:t>Terah</a:t>
            </a:r>
            <a:r>
              <a:rPr lang="en-GB" b="0" i="0" dirty="0">
                <a:solidFill>
                  <a:srgbClr val="000000"/>
                </a:solidFill>
                <a:effectLst/>
                <a:latin typeface="Times New Roman" panose="02020603050405020304" pitchFamily="18" charset="0"/>
              </a:rPr>
              <a:t>, and all the wise men of Nimrod, and his conjurors came and ate and drank in the house of </a:t>
            </a:r>
            <a:r>
              <a:rPr lang="en-GB" b="0" i="0" dirty="0" err="1">
                <a:solidFill>
                  <a:srgbClr val="000000"/>
                </a:solidFill>
                <a:effectLst/>
                <a:latin typeface="Times New Roman" panose="02020603050405020304" pitchFamily="18" charset="0"/>
              </a:rPr>
              <a:t>Terah</a:t>
            </a:r>
            <a:r>
              <a:rPr lang="en-GB" b="0" i="0" dirty="0">
                <a:solidFill>
                  <a:srgbClr val="000000"/>
                </a:solidFill>
                <a:effectLst/>
                <a:latin typeface="Times New Roman" panose="02020603050405020304" pitchFamily="18" charset="0"/>
              </a:rPr>
              <a:t>, and they rejoiced with him on that night.</a:t>
            </a:r>
          </a:p>
          <a:p>
            <a:pPr algn="l"/>
            <a:r>
              <a:rPr lang="en-GB" b="0" i="0" dirty="0">
                <a:solidFill>
                  <a:srgbClr val="000000"/>
                </a:solidFill>
                <a:effectLst/>
                <a:latin typeface="Times New Roman" panose="02020603050405020304" pitchFamily="18" charset="0"/>
              </a:rPr>
              <a:t>2 And when all the wise men and conjurors went out from the house of </a:t>
            </a:r>
            <a:r>
              <a:rPr lang="en-GB" b="0" i="0" dirty="0" err="1">
                <a:solidFill>
                  <a:srgbClr val="000000"/>
                </a:solidFill>
                <a:effectLst/>
                <a:latin typeface="Times New Roman" panose="02020603050405020304" pitchFamily="18" charset="0"/>
              </a:rPr>
              <a:t>Terah</a:t>
            </a:r>
            <a:r>
              <a:rPr lang="en-GB" b="0" i="0" dirty="0">
                <a:solidFill>
                  <a:srgbClr val="000000"/>
                </a:solidFill>
                <a:effectLst/>
                <a:latin typeface="Times New Roman" panose="02020603050405020304" pitchFamily="18" charset="0"/>
              </a:rPr>
              <a:t>, they lifted up their eyes toward heaven that night to look at the stars, and they saw, and behold </a:t>
            </a:r>
            <a:r>
              <a:rPr lang="en-GB" b="0" i="0" dirty="0">
                <a:solidFill>
                  <a:srgbClr val="000000"/>
                </a:solidFill>
                <a:effectLst/>
                <a:highlight>
                  <a:srgbClr val="FFE697"/>
                </a:highlight>
                <a:latin typeface="Times New Roman" panose="02020603050405020304" pitchFamily="18" charset="0"/>
              </a:rPr>
              <a:t>one very large star came from the east and ran in the heavens</a:t>
            </a:r>
            <a:r>
              <a:rPr lang="en-GB" b="0" i="0" dirty="0">
                <a:solidFill>
                  <a:srgbClr val="000000"/>
                </a:solidFill>
                <a:effectLst/>
                <a:latin typeface="Times New Roman" panose="02020603050405020304" pitchFamily="18" charset="0"/>
              </a:rPr>
              <a:t>, and he swallowed up the four stars from the four sides of the heavens.</a:t>
            </a:r>
          </a:p>
          <a:p>
            <a:pPr algn="l"/>
            <a:r>
              <a:rPr lang="en-GB" b="0" i="0" dirty="0">
                <a:solidFill>
                  <a:srgbClr val="000000"/>
                </a:solidFill>
                <a:effectLst/>
                <a:latin typeface="Times New Roman" panose="02020603050405020304" pitchFamily="18" charset="0"/>
              </a:rPr>
              <a:t>3 And all the wise men of the king and his conjurors were astonished at the sight, and the sages understood this matter, and they knew its import.</a:t>
            </a:r>
          </a:p>
          <a:p>
            <a:pPr algn="l"/>
            <a:r>
              <a:rPr lang="en-GB" b="0" i="0" dirty="0">
                <a:solidFill>
                  <a:srgbClr val="000000"/>
                </a:solidFill>
                <a:effectLst/>
                <a:latin typeface="Times New Roman" panose="02020603050405020304" pitchFamily="18" charset="0"/>
              </a:rPr>
              <a:t>4 And they said to each other, This only betokens the child that has been born to </a:t>
            </a:r>
            <a:r>
              <a:rPr lang="en-GB" b="0" i="0" dirty="0" err="1">
                <a:solidFill>
                  <a:srgbClr val="000000"/>
                </a:solidFill>
                <a:effectLst/>
                <a:latin typeface="Times New Roman" panose="02020603050405020304" pitchFamily="18" charset="0"/>
              </a:rPr>
              <a:t>Terah</a:t>
            </a:r>
            <a:r>
              <a:rPr lang="en-GB" b="0" i="0" dirty="0">
                <a:solidFill>
                  <a:srgbClr val="000000"/>
                </a:solidFill>
                <a:effectLst/>
                <a:latin typeface="Times New Roman" panose="02020603050405020304" pitchFamily="18" charset="0"/>
              </a:rPr>
              <a:t> this night, who will grow up and be fruitful, and multiply, and possess all the earth, he and his children for ever, and he and his seed will slay great kings, and inherit their lands.</a:t>
            </a:r>
          </a:p>
          <a:p>
            <a:pPr algn="l"/>
            <a:r>
              <a:rPr lang="en-GB" b="0" i="0" dirty="0">
                <a:solidFill>
                  <a:srgbClr val="000000"/>
                </a:solidFill>
                <a:effectLst/>
                <a:latin typeface="Times New Roman" panose="02020603050405020304" pitchFamily="18" charset="0"/>
              </a:rPr>
              <a:t>5 And the wise men and conjurors went home that night, and in the morning all these wise men and conjurors rose up early, and assembled in an appointed house.</a:t>
            </a:r>
          </a:p>
          <a:p>
            <a:pPr algn="l"/>
            <a:r>
              <a:rPr lang="en-GB" b="0" i="0" dirty="0">
                <a:solidFill>
                  <a:srgbClr val="000000"/>
                </a:solidFill>
                <a:effectLst/>
                <a:latin typeface="Times New Roman" panose="02020603050405020304" pitchFamily="18" charset="0"/>
              </a:rPr>
              <a:t>6 And they spoke and said to each other, Behold the sight that we saw last night is hidden from the king, it has not been made known to him.</a:t>
            </a:r>
          </a:p>
          <a:p>
            <a:pPr algn="l"/>
            <a:r>
              <a:rPr lang="en-GB" b="0" i="0" dirty="0">
                <a:solidFill>
                  <a:srgbClr val="000000"/>
                </a:solidFill>
                <a:effectLst/>
                <a:latin typeface="Times New Roman" panose="02020603050405020304" pitchFamily="18" charset="0"/>
              </a:rPr>
              <a:t>7 And </a:t>
            </a:r>
            <a:r>
              <a:rPr lang="en-GB" b="0" i="0" dirty="0">
                <a:solidFill>
                  <a:srgbClr val="000000"/>
                </a:solidFill>
                <a:effectLst/>
                <a:highlight>
                  <a:srgbClr val="FFE697"/>
                </a:highlight>
                <a:latin typeface="Times New Roman" panose="02020603050405020304" pitchFamily="18" charset="0"/>
              </a:rPr>
              <a:t>should this thing get known to the king in the latter days</a:t>
            </a:r>
            <a:r>
              <a:rPr lang="en-GB" b="0" i="0" dirty="0">
                <a:solidFill>
                  <a:srgbClr val="000000"/>
                </a:solidFill>
                <a:effectLst/>
                <a:latin typeface="Times New Roman" panose="02020603050405020304" pitchFamily="18" charset="0"/>
              </a:rPr>
              <a:t>, he will say to us, </a:t>
            </a:r>
            <a:r>
              <a:rPr lang="en-GB" b="0" i="0" dirty="0">
                <a:solidFill>
                  <a:srgbClr val="000000"/>
                </a:solidFill>
                <a:effectLst/>
                <a:highlight>
                  <a:srgbClr val="FFE697"/>
                </a:highlight>
                <a:latin typeface="Times New Roman" panose="02020603050405020304" pitchFamily="18" charset="0"/>
              </a:rPr>
              <a:t>Why have you concealed this matter </a:t>
            </a:r>
            <a:r>
              <a:rPr lang="en-GB" b="0" i="0" dirty="0">
                <a:solidFill>
                  <a:srgbClr val="000000"/>
                </a:solidFill>
                <a:effectLst/>
                <a:latin typeface="Times New Roman" panose="02020603050405020304" pitchFamily="18" charset="0"/>
              </a:rPr>
              <a:t>from me, and then we shall all suffer death; therefore, now let us go and tell the king the sight which we saw, and the interpretation thereof, and we shall then remain clear.</a:t>
            </a:r>
          </a:p>
        </p:txBody>
      </p:sp>
      <p:sp>
        <p:nvSpPr>
          <p:cNvPr id="4" name="TextBox 3">
            <a:extLst>
              <a:ext uri="{FF2B5EF4-FFF2-40B4-BE49-F238E27FC236}">
                <a16:creationId xmlns:a16="http://schemas.microsoft.com/office/drawing/2014/main" id="{C5178C0A-5044-3141-0919-C4D4A551D44C}"/>
              </a:ext>
            </a:extLst>
          </p:cNvPr>
          <p:cNvSpPr txBox="1"/>
          <p:nvPr/>
        </p:nvSpPr>
        <p:spPr>
          <a:xfrm>
            <a:off x="164389" y="100036"/>
            <a:ext cx="12360120" cy="461665"/>
          </a:xfrm>
          <a:prstGeom prst="rect">
            <a:avLst/>
          </a:prstGeom>
          <a:noFill/>
        </p:spPr>
        <p:txBody>
          <a:bodyPr wrap="square" rtlCol="0">
            <a:spAutoFit/>
          </a:bodyPr>
          <a:lstStyle/>
          <a:p>
            <a:r>
              <a:rPr lang="en-GB" sz="2400" b="1" i="0" u="none" strike="noStrike" baseline="0" dirty="0">
                <a:latin typeface="+mn-lt"/>
              </a:rPr>
              <a:t>Birth of Abraham</a:t>
            </a:r>
          </a:p>
        </p:txBody>
      </p:sp>
    </p:spTree>
    <p:extLst>
      <p:ext uri="{BB962C8B-B14F-4D97-AF65-F5344CB8AC3E}">
        <p14:creationId xmlns:p14="http://schemas.microsoft.com/office/powerpoint/2010/main" val="536713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51E4E559-E561-4D35-831E-F54F0649F702}"/>
              </a:ext>
            </a:extLst>
          </p:cNvPr>
          <p:cNvSpPr/>
          <p:nvPr/>
        </p:nvSpPr>
        <p:spPr>
          <a:xfrm>
            <a:off x="5958841" y="3594863"/>
            <a:ext cx="2935341" cy="2337222"/>
          </a:xfrm>
          <a:prstGeom prst="rect">
            <a:avLst/>
          </a:prstGeom>
          <a:solidFill>
            <a:srgbClr val="EEF2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8175387B-0C02-D9E1-C588-ED35369F7221}"/>
              </a:ext>
            </a:extLst>
          </p:cNvPr>
          <p:cNvSpPr/>
          <p:nvPr/>
        </p:nvSpPr>
        <p:spPr>
          <a:xfrm>
            <a:off x="3482100" y="1407951"/>
            <a:ext cx="1234440" cy="218058"/>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val 1">
            <a:extLst>
              <a:ext uri="{FF2B5EF4-FFF2-40B4-BE49-F238E27FC236}">
                <a16:creationId xmlns:a16="http://schemas.microsoft.com/office/drawing/2014/main" id="{83B4FDFE-1ECD-45E8-7850-DA70AC4BFC9E}"/>
              </a:ext>
            </a:extLst>
          </p:cNvPr>
          <p:cNvSpPr/>
          <p:nvPr/>
        </p:nvSpPr>
        <p:spPr>
          <a:xfrm>
            <a:off x="3675341" y="1112372"/>
            <a:ext cx="824445" cy="824445"/>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Oval 2">
            <a:extLst>
              <a:ext uri="{FF2B5EF4-FFF2-40B4-BE49-F238E27FC236}">
                <a16:creationId xmlns:a16="http://schemas.microsoft.com/office/drawing/2014/main" id="{E35E376D-195C-D189-A62A-128888C2AE7F}"/>
              </a:ext>
            </a:extLst>
          </p:cNvPr>
          <p:cNvSpPr/>
          <p:nvPr/>
        </p:nvSpPr>
        <p:spPr>
          <a:xfrm>
            <a:off x="9900820" y="1118667"/>
            <a:ext cx="824445" cy="82444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36D9D3DE-C2F2-6BA4-C37D-26457E3D4F74}"/>
              </a:ext>
            </a:extLst>
          </p:cNvPr>
          <p:cNvSpPr txBox="1"/>
          <p:nvPr/>
        </p:nvSpPr>
        <p:spPr>
          <a:xfrm>
            <a:off x="9639836" y="1308801"/>
            <a:ext cx="1805940" cy="369332"/>
          </a:xfrm>
          <a:prstGeom prst="rect">
            <a:avLst/>
          </a:prstGeom>
          <a:noFill/>
        </p:spPr>
        <p:txBody>
          <a:bodyPr wrap="square" rtlCol="0">
            <a:spAutoFit/>
          </a:bodyPr>
          <a:lstStyle/>
          <a:p>
            <a:r>
              <a:rPr lang="en-GB" b="1" dirty="0"/>
              <a:t>Solar Eclipse</a:t>
            </a:r>
          </a:p>
        </p:txBody>
      </p:sp>
      <p:sp>
        <p:nvSpPr>
          <p:cNvPr id="6" name="TextBox 5">
            <a:extLst>
              <a:ext uri="{FF2B5EF4-FFF2-40B4-BE49-F238E27FC236}">
                <a16:creationId xmlns:a16="http://schemas.microsoft.com/office/drawing/2014/main" id="{E6612A18-679B-8B9B-C048-F6570EF56A79}"/>
              </a:ext>
            </a:extLst>
          </p:cNvPr>
          <p:cNvSpPr txBox="1"/>
          <p:nvPr/>
        </p:nvSpPr>
        <p:spPr>
          <a:xfrm>
            <a:off x="164389" y="100036"/>
            <a:ext cx="12360120" cy="461665"/>
          </a:xfrm>
          <a:prstGeom prst="rect">
            <a:avLst/>
          </a:prstGeom>
          <a:noFill/>
        </p:spPr>
        <p:txBody>
          <a:bodyPr wrap="square" rtlCol="0">
            <a:spAutoFit/>
          </a:bodyPr>
          <a:lstStyle/>
          <a:p>
            <a:r>
              <a:rPr lang="en-GB" sz="2400" b="1" i="0" u="none" strike="noStrike" baseline="0" dirty="0">
                <a:latin typeface="+mn-lt"/>
              </a:rPr>
              <a:t>Short-term View </a:t>
            </a:r>
          </a:p>
        </p:txBody>
      </p:sp>
      <p:sp>
        <p:nvSpPr>
          <p:cNvPr id="9" name="TextBox 8">
            <a:extLst>
              <a:ext uri="{FF2B5EF4-FFF2-40B4-BE49-F238E27FC236}">
                <a16:creationId xmlns:a16="http://schemas.microsoft.com/office/drawing/2014/main" id="{3439190A-1C22-A770-F472-A44663846DD7}"/>
              </a:ext>
            </a:extLst>
          </p:cNvPr>
          <p:cNvSpPr txBox="1"/>
          <p:nvPr/>
        </p:nvSpPr>
        <p:spPr>
          <a:xfrm>
            <a:off x="972591" y="1297666"/>
            <a:ext cx="1135380" cy="377574"/>
          </a:xfrm>
          <a:prstGeom prst="rect">
            <a:avLst/>
          </a:prstGeom>
          <a:noFill/>
        </p:spPr>
        <p:txBody>
          <a:bodyPr wrap="square" rtlCol="0">
            <a:spAutoFit/>
          </a:bodyPr>
          <a:lstStyle/>
          <a:p>
            <a:r>
              <a:rPr lang="en-GB" b="1" dirty="0"/>
              <a:t>Equinox</a:t>
            </a:r>
          </a:p>
        </p:txBody>
      </p:sp>
      <p:sp>
        <p:nvSpPr>
          <p:cNvPr id="10" name="TextBox 9">
            <a:extLst>
              <a:ext uri="{FF2B5EF4-FFF2-40B4-BE49-F238E27FC236}">
                <a16:creationId xmlns:a16="http://schemas.microsoft.com/office/drawing/2014/main" id="{901C9D7A-D94F-92B0-5EA6-C59B58D86608}"/>
              </a:ext>
            </a:extLst>
          </p:cNvPr>
          <p:cNvSpPr txBox="1"/>
          <p:nvPr/>
        </p:nvSpPr>
        <p:spPr>
          <a:xfrm>
            <a:off x="8257097" y="3153777"/>
            <a:ext cx="1115503" cy="369332"/>
          </a:xfrm>
          <a:prstGeom prst="rect">
            <a:avLst/>
          </a:prstGeom>
          <a:noFill/>
        </p:spPr>
        <p:txBody>
          <a:bodyPr wrap="square" rtlCol="0">
            <a:spAutoFit/>
          </a:bodyPr>
          <a:lstStyle/>
          <a:p>
            <a:r>
              <a:rPr lang="en-GB" dirty="0"/>
              <a:t>10 Days</a:t>
            </a:r>
          </a:p>
        </p:txBody>
      </p:sp>
      <p:sp>
        <p:nvSpPr>
          <p:cNvPr id="12" name="TextBox 11">
            <a:extLst>
              <a:ext uri="{FF2B5EF4-FFF2-40B4-BE49-F238E27FC236}">
                <a16:creationId xmlns:a16="http://schemas.microsoft.com/office/drawing/2014/main" id="{A50E5867-690E-26CD-356D-83670210339E}"/>
              </a:ext>
            </a:extLst>
          </p:cNvPr>
          <p:cNvSpPr txBox="1"/>
          <p:nvPr/>
        </p:nvSpPr>
        <p:spPr>
          <a:xfrm>
            <a:off x="6578582" y="1178459"/>
            <a:ext cx="1329217" cy="646331"/>
          </a:xfrm>
          <a:prstGeom prst="rect">
            <a:avLst/>
          </a:prstGeom>
          <a:noFill/>
        </p:spPr>
        <p:txBody>
          <a:bodyPr wrap="square" rtlCol="0">
            <a:spAutoFit/>
          </a:bodyPr>
          <a:lstStyle/>
          <a:p>
            <a:pPr algn="ctr"/>
            <a:r>
              <a:rPr lang="en-GB" b="1" dirty="0"/>
              <a:t>Interim Weekend</a:t>
            </a:r>
          </a:p>
        </p:txBody>
      </p:sp>
      <p:sp>
        <p:nvSpPr>
          <p:cNvPr id="26" name="TextBox 25">
            <a:extLst>
              <a:ext uri="{FF2B5EF4-FFF2-40B4-BE49-F238E27FC236}">
                <a16:creationId xmlns:a16="http://schemas.microsoft.com/office/drawing/2014/main" id="{BF20E701-FE3F-B395-75B1-F4BC14DCAEB1}"/>
              </a:ext>
            </a:extLst>
          </p:cNvPr>
          <p:cNvSpPr txBox="1"/>
          <p:nvPr/>
        </p:nvSpPr>
        <p:spPr>
          <a:xfrm>
            <a:off x="5958841" y="3573435"/>
            <a:ext cx="3034840" cy="2308324"/>
          </a:xfrm>
          <a:prstGeom prst="rect">
            <a:avLst/>
          </a:prstGeom>
          <a:noFill/>
        </p:spPr>
        <p:txBody>
          <a:bodyPr wrap="square">
            <a:spAutoFit/>
          </a:bodyPr>
          <a:lstStyle/>
          <a:p>
            <a:r>
              <a:rPr lang="en-GB" sz="1800" b="0" i="0" u="none" strike="noStrike" baseline="0" dirty="0">
                <a:solidFill>
                  <a:srgbClr val="218282"/>
                </a:solidFill>
                <a:latin typeface="+mn-lt"/>
              </a:rPr>
              <a:t>Rev 2:10</a:t>
            </a:r>
            <a:r>
              <a:rPr lang="en-GB" sz="1800" b="0" i="0" u="none" strike="noStrike" baseline="0" dirty="0">
                <a:solidFill>
                  <a:srgbClr val="292F33"/>
                </a:solidFill>
                <a:latin typeface="+mn-lt"/>
              </a:rPr>
              <a:t>  Fear none of those things which you shall suffer: behold, the devil shall cast </a:t>
            </a:r>
            <a:r>
              <a:rPr lang="en-GB" sz="1800" b="0" i="1" u="none" strike="noStrike" baseline="0" dirty="0">
                <a:solidFill>
                  <a:srgbClr val="757575"/>
                </a:solidFill>
                <a:latin typeface="+mn-lt"/>
              </a:rPr>
              <a:t>some</a:t>
            </a:r>
            <a:r>
              <a:rPr lang="en-GB" sz="1800" b="0" i="0" u="none" strike="noStrike" baseline="0" dirty="0">
                <a:solidFill>
                  <a:srgbClr val="292F33"/>
                </a:solidFill>
                <a:latin typeface="+mn-lt"/>
              </a:rPr>
              <a:t> of you into prison, that ye may be tried; and </a:t>
            </a:r>
            <a:r>
              <a:rPr lang="en-GB" sz="1800" b="0" i="0" u="none" strike="noStrike" baseline="0" dirty="0">
                <a:solidFill>
                  <a:srgbClr val="292F33"/>
                </a:solidFill>
                <a:highlight>
                  <a:srgbClr val="FFE697"/>
                </a:highlight>
                <a:latin typeface="+mn-lt"/>
              </a:rPr>
              <a:t>ye shall have tribulation ten days</a:t>
            </a:r>
            <a:r>
              <a:rPr lang="en-GB" sz="1800" b="0" i="0" u="none" strike="noStrike" baseline="0" dirty="0">
                <a:solidFill>
                  <a:srgbClr val="292F33"/>
                </a:solidFill>
                <a:latin typeface="+mn-lt"/>
              </a:rPr>
              <a:t>: be faithful unto death, and I will give you a crown of life. </a:t>
            </a:r>
            <a:endParaRPr lang="en-GB" dirty="0">
              <a:latin typeface="+mn-lt"/>
            </a:endParaRPr>
          </a:p>
        </p:txBody>
      </p:sp>
      <p:graphicFrame>
        <p:nvGraphicFramePr>
          <p:cNvPr id="29" name="Table 28">
            <a:extLst>
              <a:ext uri="{FF2B5EF4-FFF2-40B4-BE49-F238E27FC236}">
                <a16:creationId xmlns:a16="http://schemas.microsoft.com/office/drawing/2014/main" id="{7B04A60C-A7A2-2F3F-EBF4-D1CB82D541FF}"/>
              </a:ext>
            </a:extLst>
          </p:cNvPr>
          <p:cNvGraphicFramePr>
            <a:graphicFrameLocks noGrp="1"/>
          </p:cNvGraphicFramePr>
          <p:nvPr>
            <p:extLst>
              <p:ext uri="{D42A27DB-BD31-4B8C-83A1-F6EECF244321}">
                <p14:modId xmlns:p14="http://schemas.microsoft.com/office/powerpoint/2010/main" val="2394184608"/>
              </p:ext>
            </p:extLst>
          </p:nvPr>
        </p:nvGraphicFramePr>
        <p:xfrm>
          <a:off x="5938997" y="2134070"/>
          <a:ext cx="2544200" cy="731520"/>
        </p:xfrm>
        <a:graphic>
          <a:graphicData uri="http://schemas.openxmlformats.org/drawingml/2006/table">
            <a:tbl>
              <a:tblPr firstRow="1" bandRow="1">
                <a:tableStyleId>{5C22544A-7EE6-4342-B048-85BDC9FD1C3A}</a:tableStyleId>
              </a:tblPr>
              <a:tblGrid>
                <a:gridCol w="636050">
                  <a:extLst>
                    <a:ext uri="{9D8B030D-6E8A-4147-A177-3AD203B41FA5}">
                      <a16:colId xmlns:a16="http://schemas.microsoft.com/office/drawing/2014/main" val="3552771923"/>
                    </a:ext>
                  </a:extLst>
                </a:gridCol>
                <a:gridCol w="636050">
                  <a:extLst>
                    <a:ext uri="{9D8B030D-6E8A-4147-A177-3AD203B41FA5}">
                      <a16:colId xmlns:a16="http://schemas.microsoft.com/office/drawing/2014/main" val="474486069"/>
                    </a:ext>
                  </a:extLst>
                </a:gridCol>
                <a:gridCol w="636050">
                  <a:extLst>
                    <a:ext uri="{9D8B030D-6E8A-4147-A177-3AD203B41FA5}">
                      <a16:colId xmlns:a16="http://schemas.microsoft.com/office/drawing/2014/main" val="825610212"/>
                    </a:ext>
                  </a:extLst>
                </a:gridCol>
                <a:gridCol w="636050">
                  <a:extLst>
                    <a:ext uri="{9D8B030D-6E8A-4147-A177-3AD203B41FA5}">
                      <a16:colId xmlns:a16="http://schemas.microsoft.com/office/drawing/2014/main" val="1659616196"/>
                    </a:ext>
                  </a:extLst>
                </a:gridCol>
              </a:tblGrid>
              <a:tr h="271827">
                <a:tc>
                  <a:txBody>
                    <a:bodyPr/>
                    <a:lstStyle/>
                    <a:p>
                      <a:pPr algn="ctr"/>
                      <a:r>
                        <a:rPr lang="en-GB" dirty="0"/>
                        <a:t>Fri</a:t>
                      </a:r>
                    </a:p>
                  </a:txBody>
                  <a:tcPr/>
                </a:tc>
                <a:tc>
                  <a:txBody>
                    <a:bodyPr/>
                    <a:lstStyle/>
                    <a:p>
                      <a:pPr algn="ctr"/>
                      <a:r>
                        <a:rPr lang="en-GB" dirty="0"/>
                        <a:t>Sat</a:t>
                      </a:r>
                    </a:p>
                  </a:txBody>
                  <a:tcPr/>
                </a:tc>
                <a:tc>
                  <a:txBody>
                    <a:bodyPr/>
                    <a:lstStyle/>
                    <a:p>
                      <a:pPr algn="ctr"/>
                      <a:r>
                        <a:rPr lang="en-GB" dirty="0"/>
                        <a:t>Sun</a:t>
                      </a:r>
                    </a:p>
                  </a:txBody>
                  <a:tcPr/>
                </a:tc>
                <a:tc>
                  <a:txBody>
                    <a:bodyPr/>
                    <a:lstStyle/>
                    <a:p>
                      <a:pPr algn="ctr"/>
                      <a:r>
                        <a:rPr lang="en-GB" dirty="0"/>
                        <a:t>Mon</a:t>
                      </a:r>
                    </a:p>
                  </a:txBody>
                  <a:tcPr/>
                </a:tc>
                <a:extLst>
                  <a:ext uri="{0D108BD9-81ED-4DB2-BD59-A6C34878D82A}">
                    <a16:rowId xmlns:a16="http://schemas.microsoft.com/office/drawing/2014/main" val="2486450706"/>
                  </a:ext>
                </a:extLst>
              </a:tr>
              <a:tr h="271827">
                <a:tc>
                  <a:txBody>
                    <a:bodyPr/>
                    <a:lstStyle/>
                    <a:p>
                      <a:pPr algn="ctr"/>
                      <a:r>
                        <a:rPr lang="en-GB" b="1" dirty="0"/>
                        <a:t>29</a:t>
                      </a:r>
                    </a:p>
                  </a:txBody>
                  <a:tcPr>
                    <a:solidFill>
                      <a:srgbClr val="FFC000"/>
                    </a:solidFill>
                  </a:tcPr>
                </a:tc>
                <a:tc>
                  <a:txBody>
                    <a:bodyPr/>
                    <a:lstStyle/>
                    <a:p>
                      <a:pPr algn="ctr"/>
                      <a:r>
                        <a:rPr lang="en-GB" dirty="0"/>
                        <a:t>30</a:t>
                      </a:r>
                    </a:p>
                  </a:txBody>
                  <a:tcPr/>
                </a:tc>
                <a:tc>
                  <a:txBody>
                    <a:bodyPr/>
                    <a:lstStyle/>
                    <a:p>
                      <a:pPr algn="ctr"/>
                      <a:r>
                        <a:rPr lang="en-GB" dirty="0"/>
                        <a:t>31</a:t>
                      </a:r>
                    </a:p>
                  </a:txBody>
                  <a:tcPr/>
                </a:tc>
                <a:tc>
                  <a:txBody>
                    <a:bodyPr/>
                    <a:lstStyle/>
                    <a:p>
                      <a:pPr algn="ctr"/>
                      <a:r>
                        <a:rPr lang="en-GB" dirty="0"/>
                        <a:t>1</a:t>
                      </a:r>
                    </a:p>
                  </a:txBody>
                  <a:tcPr/>
                </a:tc>
                <a:extLst>
                  <a:ext uri="{0D108BD9-81ED-4DB2-BD59-A6C34878D82A}">
                    <a16:rowId xmlns:a16="http://schemas.microsoft.com/office/drawing/2014/main" val="1563949781"/>
                  </a:ext>
                </a:extLst>
              </a:tr>
            </a:tbl>
          </a:graphicData>
        </a:graphic>
      </p:graphicFrame>
      <p:sp>
        <p:nvSpPr>
          <p:cNvPr id="30" name="TextBox 29">
            <a:extLst>
              <a:ext uri="{FF2B5EF4-FFF2-40B4-BE49-F238E27FC236}">
                <a16:creationId xmlns:a16="http://schemas.microsoft.com/office/drawing/2014/main" id="{476F73A6-7B70-65B4-9BAE-FE62E3EB8731}"/>
              </a:ext>
            </a:extLst>
          </p:cNvPr>
          <p:cNvSpPr txBox="1"/>
          <p:nvPr/>
        </p:nvSpPr>
        <p:spPr>
          <a:xfrm>
            <a:off x="3401343" y="1316959"/>
            <a:ext cx="1805940" cy="369332"/>
          </a:xfrm>
          <a:prstGeom prst="rect">
            <a:avLst/>
          </a:prstGeom>
          <a:noFill/>
        </p:spPr>
        <p:txBody>
          <a:bodyPr wrap="square" rtlCol="0">
            <a:spAutoFit/>
          </a:bodyPr>
          <a:lstStyle/>
          <a:p>
            <a:r>
              <a:rPr lang="en-GB" b="1" dirty="0">
                <a:solidFill>
                  <a:schemeClr val="bg1"/>
                </a:solidFill>
              </a:rPr>
              <a:t>Lunar Eclipse</a:t>
            </a:r>
          </a:p>
        </p:txBody>
      </p:sp>
      <p:graphicFrame>
        <p:nvGraphicFramePr>
          <p:cNvPr id="32" name="Table 31">
            <a:extLst>
              <a:ext uri="{FF2B5EF4-FFF2-40B4-BE49-F238E27FC236}">
                <a16:creationId xmlns:a16="http://schemas.microsoft.com/office/drawing/2014/main" id="{7CC4BB74-89C1-11ED-3522-F76D85D3C504}"/>
              </a:ext>
            </a:extLst>
          </p:cNvPr>
          <p:cNvGraphicFramePr>
            <a:graphicFrameLocks noGrp="1"/>
          </p:cNvGraphicFramePr>
          <p:nvPr>
            <p:extLst>
              <p:ext uri="{D42A27DB-BD31-4B8C-83A1-F6EECF244321}">
                <p14:modId xmlns:p14="http://schemas.microsoft.com/office/powerpoint/2010/main" val="1274845081"/>
              </p:ext>
            </p:extLst>
          </p:nvPr>
        </p:nvGraphicFramePr>
        <p:xfrm>
          <a:off x="2822280" y="2136309"/>
          <a:ext cx="2544200" cy="731520"/>
        </p:xfrm>
        <a:graphic>
          <a:graphicData uri="http://schemas.openxmlformats.org/drawingml/2006/table">
            <a:tbl>
              <a:tblPr firstRow="1" bandRow="1">
                <a:tableStyleId>{5C22544A-7EE6-4342-B048-85BDC9FD1C3A}</a:tableStyleId>
              </a:tblPr>
              <a:tblGrid>
                <a:gridCol w="636050">
                  <a:extLst>
                    <a:ext uri="{9D8B030D-6E8A-4147-A177-3AD203B41FA5}">
                      <a16:colId xmlns:a16="http://schemas.microsoft.com/office/drawing/2014/main" val="3552771923"/>
                    </a:ext>
                  </a:extLst>
                </a:gridCol>
                <a:gridCol w="636050">
                  <a:extLst>
                    <a:ext uri="{9D8B030D-6E8A-4147-A177-3AD203B41FA5}">
                      <a16:colId xmlns:a16="http://schemas.microsoft.com/office/drawing/2014/main" val="474486069"/>
                    </a:ext>
                  </a:extLst>
                </a:gridCol>
                <a:gridCol w="636050">
                  <a:extLst>
                    <a:ext uri="{9D8B030D-6E8A-4147-A177-3AD203B41FA5}">
                      <a16:colId xmlns:a16="http://schemas.microsoft.com/office/drawing/2014/main" val="825610212"/>
                    </a:ext>
                  </a:extLst>
                </a:gridCol>
                <a:gridCol w="636050">
                  <a:extLst>
                    <a:ext uri="{9D8B030D-6E8A-4147-A177-3AD203B41FA5}">
                      <a16:colId xmlns:a16="http://schemas.microsoft.com/office/drawing/2014/main" val="1659616196"/>
                    </a:ext>
                  </a:extLst>
                </a:gridCol>
              </a:tblGrid>
              <a:tr h="271827">
                <a:tc>
                  <a:txBody>
                    <a:bodyPr/>
                    <a:lstStyle/>
                    <a:p>
                      <a:pPr algn="ctr"/>
                      <a:r>
                        <a:rPr lang="en-GB" dirty="0"/>
                        <a:t>Fri</a:t>
                      </a:r>
                    </a:p>
                  </a:txBody>
                  <a:tcPr/>
                </a:tc>
                <a:tc>
                  <a:txBody>
                    <a:bodyPr/>
                    <a:lstStyle/>
                    <a:p>
                      <a:pPr algn="ctr"/>
                      <a:r>
                        <a:rPr lang="en-GB" dirty="0"/>
                        <a:t>Sat</a:t>
                      </a:r>
                    </a:p>
                  </a:txBody>
                  <a:tcPr/>
                </a:tc>
                <a:tc>
                  <a:txBody>
                    <a:bodyPr/>
                    <a:lstStyle/>
                    <a:p>
                      <a:pPr algn="ctr"/>
                      <a:r>
                        <a:rPr lang="en-GB" dirty="0"/>
                        <a:t>Sun</a:t>
                      </a:r>
                    </a:p>
                  </a:txBody>
                  <a:tcPr/>
                </a:tc>
                <a:tc>
                  <a:txBody>
                    <a:bodyPr/>
                    <a:lstStyle/>
                    <a:p>
                      <a:pPr algn="ctr"/>
                      <a:r>
                        <a:rPr lang="en-GB" dirty="0"/>
                        <a:t>Mon</a:t>
                      </a:r>
                    </a:p>
                  </a:txBody>
                  <a:tcPr/>
                </a:tc>
                <a:extLst>
                  <a:ext uri="{0D108BD9-81ED-4DB2-BD59-A6C34878D82A}">
                    <a16:rowId xmlns:a16="http://schemas.microsoft.com/office/drawing/2014/main" val="2486450706"/>
                  </a:ext>
                </a:extLst>
              </a:tr>
              <a:tr h="271827">
                <a:tc>
                  <a:txBody>
                    <a:bodyPr/>
                    <a:lstStyle/>
                    <a:p>
                      <a:pPr algn="ctr"/>
                      <a:r>
                        <a:rPr lang="en-GB" dirty="0"/>
                        <a:t>22</a:t>
                      </a:r>
                    </a:p>
                  </a:txBody>
                  <a:tcPr/>
                </a:tc>
                <a:tc>
                  <a:txBody>
                    <a:bodyPr/>
                    <a:lstStyle/>
                    <a:p>
                      <a:pPr algn="ctr"/>
                      <a:r>
                        <a:rPr lang="en-GB" dirty="0"/>
                        <a:t>23</a:t>
                      </a:r>
                    </a:p>
                  </a:txBody>
                  <a:tcPr/>
                </a:tc>
                <a:tc>
                  <a:txBody>
                    <a:bodyPr/>
                    <a:lstStyle/>
                    <a:p>
                      <a:pPr algn="ctr"/>
                      <a:r>
                        <a:rPr lang="en-GB" dirty="0"/>
                        <a:t>24</a:t>
                      </a:r>
                    </a:p>
                  </a:txBody>
                  <a:tcPr/>
                </a:tc>
                <a:tc>
                  <a:txBody>
                    <a:bodyPr/>
                    <a:lstStyle/>
                    <a:p>
                      <a:pPr algn="ctr"/>
                      <a:r>
                        <a:rPr lang="en-GB" b="1" dirty="0">
                          <a:solidFill>
                            <a:schemeClr val="bg1"/>
                          </a:solidFill>
                        </a:rPr>
                        <a:t>25</a:t>
                      </a:r>
                    </a:p>
                  </a:txBody>
                  <a:tcPr>
                    <a:solidFill>
                      <a:schemeClr val="accent1">
                        <a:lumMod val="50000"/>
                      </a:schemeClr>
                    </a:solidFill>
                  </a:tcPr>
                </a:tc>
                <a:extLst>
                  <a:ext uri="{0D108BD9-81ED-4DB2-BD59-A6C34878D82A}">
                    <a16:rowId xmlns:a16="http://schemas.microsoft.com/office/drawing/2014/main" val="1563949781"/>
                  </a:ext>
                </a:extLst>
              </a:tr>
            </a:tbl>
          </a:graphicData>
        </a:graphic>
      </p:graphicFrame>
      <p:graphicFrame>
        <p:nvGraphicFramePr>
          <p:cNvPr id="33" name="Table 32">
            <a:extLst>
              <a:ext uri="{FF2B5EF4-FFF2-40B4-BE49-F238E27FC236}">
                <a16:creationId xmlns:a16="http://schemas.microsoft.com/office/drawing/2014/main" id="{F933BD6A-7943-6EFF-6084-8BCA328D22FC}"/>
              </a:ext>
            </a:extLst>
          </p:cNvPr>
          <p:cNvGraphicFramePr>
            <a:graphicFrameLocks noGrp="1"/>
          </p:cNvGraphicFramePr>
          <p:nvPr>
            <p:extLst>
              <p:ext uri="{D42A27DB-BD31-4B8C-83A1-F6EECF244321}">
                <p14:modId xmlns:p14="http://schemas.microsoft.com/office/powerpoint/2010/main" val="2133748401"/>
              </p:ext>
            </p:extLst>
          </p:nvPr>
        </p:nvGraphicFramePr>
        <p:xfrm>
          <a:off x="8993680" y="2146984"/>
          <a:ext cx="2544200" cy="731520"/>
        </p:xfrm>
        <a:graphic>
          <a:graphicData uri="http://schemas.openxmlformats.org/drawingml/2006/table">
            <a:tbl>
              <a:tblPr firstRow="1" bandRow="1">
                <a:tableStyleId>{5C22544A-7EE6-4342-B048-85BDC9FD1C3A}</a:tableStyleId>
              </a:tblPr>
              <a:tblGrid>
                <a:gridCol w="636050">
                  <a:extLst>
                    <a:ext uri="{9D8B030D-6E8A-4147-A177-3AD203B41FA5}">
                      <a16:colId xmlns:a16="http://schemas.microsoft.com/office/drawing/2014/main" val="3552771923"/>
                    </a:ext>
                  </a:extLst>
                </a:gridCol>
                <a:gridCol w="636050">
                  <a:extLst>
                    <a:ext uri="{9D8B030D-6E8A-4147-A177-3AD203B41FA5}">
                      <a16:colId xmlns:a16="http://schemas.microsoft.com/office/drawing/2014/main" val="474486069"/>
                    </a:ext>
                  </a:extLst>
                </a:gridCol>
                <a:gridCol w="636050">
                  <a:extLst>
                    <a:ext uri="{9D8B030D-6E8A-4147-A177-3AD203B41FA5}">
                      <a16:colId xmlns:a16="http://schemas.microsoft.com/office/drawing/2014/main" val="825610212"/>
                    </a:ext>
                  </a:extLst>
                </a:gridCol>
                <a:gridCol w="636050">
                  <a:extLst>
                    <a:ext uri="{9D8B030D-6E8A-4147-A177-3AD203B41FA5}">
                      <a16:colId xmlns:a16="http://schemas.microsoft.com/office/drawing/2014/main" val="1659616196"/>
                    </a:ext>
                  </a:extLst>
                </a:gridCol>
              </a:tblGrid>
              <a:tr h="271827">
                <a:tc>
                  <a:txBody>
                    <a:bodyPr/>
                    <a:lstStyle/>
                    <a:p>
                      <a:pPr algn="ctr"/>
                      <a:r>
                        <a:rPr lang="en-GB" dirty="0"/>
                        <a:t>Fri</a:t>
                      </a:r>
                    </a:p>
                  </a:txBody>
                  <a:tcPr/>
                </a:tc>
                <a:tc>
                  <a:txBody>
                    <a:bodyPr/>
                    <a:lstStyle/>
                    <a:p>
                      <a:pPr algn="ctr"/>
                      <a:r>
                        <a:rPr lang="en-GB" dirty="0"/>
                        <a:t>Sat</a:t>
                      </a:r>
                    </a:p>
                  </a:txBody>
                  <a:tcPr/>
                </a:tc>
                <a:tc>
                  <a:txBody>
                    <a:bodyPr/>
                    <a:lstStyle/>
                    <a:p>
                      <a:pPr algn="ctr"/>
                      <a:r>
                        <a:rPr lang="en-GB" dirty="0"/>
                        <a:t>Sun</a:t>
                      </a:r>
                    </a:p>
                  </a:txBody>
                  <a:tcPr/>
                </a:tc>
                <a:tc>
                  <a:txBody>
                    <a:bodyPr/>
                    <a:lstStyle/>
                    <a:p>
                      <a:pPr algn="ctr"/>
                      <a:r>
                        <a:rPr lang="en-GB" dirty="0"/>
                        <a:t>Mon</a:t>
                      </a:r>
                    </a:p>
                  </a:txBody>
                  <a:tcPr/>
                </a:tc>
                <a:extLst>
                  <a:ext uri="{0D108BD9-81ED-4DB2-BD59-A6C34878D82A}">
                    <a16:rowId xmlns:a16="http://schemas.microsoft.com/office/drawing/2014/main" val="2486450706"/>
                  </a:ext>
                </a:extLst>
              </a:tr>
              <a:tr h="271827">
                <a:tc>
                  <a:txBody>
                    <a:bodyPr/>
                    <a:lstStyle/>
                    <a:p>
                      <a:pPr algn="ctr"/>
                      <a:r>
                        <a:rPr lang="en-GB" dirty="0"/>
                        <a:t>5</a:t>
                      </a:r>
                    </a:p>
                  </a:txBody>
                  <a:tcPr/>
                </a:tc>
                <a:tc>
                  <a:txBody>
                    <a:bodyPr/>
                    <a:lstStyle/>
                    <a:p>
                      <a:pPr algn="ctr"/>
                      <a:r>
                        <a:rPr lang="en-GB" dirty="0"/>
                        <a:t>6</a:t>
                      </a:r>
                    </a:p>
                  </a:txBody>
                  <a:tcPr/>
                </a:tc>
                <a:tc>
                  <a:txBody>
                    <a:bodyPr/>
                    <a:lstStyle/>
                    <a:p>
                      <a:pPr algn="ctr"/>
                      <a:r>
                        <a:rPr lang="en-GB" dirty="0"/>
                        <a:t>7</a:t>
                      </a:r>
                    </a:p>
                  </a:txBody>
                  <a:tcPr/>
                </a:tc>
                <a:tc>
                  <a:txBody>
                    <a:bodyPr/>
                    <a:lstStyle/>
                    <a:p>
                      <a:pPr algn="ctr"/>
                      <a:r>
                        <a:rPr lang="en-GB" b="1" dirty="0">
                          <a:solidFill>
                            <a:schemeClr val="bg1"/>
                          </a:solidFill>
                        </a:rPr>
                        <a:t>8</a:t>
                      </a:r>
                    </a:p>
                  </a:txBody>
                  <a:tcPr>
                    <a:solidFill>
                      <a:schemeClr val="accent1">
                        <a:lumMod val="50000"/>
                      </a:schemeClr>
                    </a:solidFill>
                  </a:tcPr>
                </a:tc>
                <a:extLst>
                  <a:ext uri="{0D108BD9-81ED-4DB2-BD59-A6C34878D82A}">
                    <a16:rowId xmlns:a16="http://schemas.microsoft.com/office/drawing/2014/main" val="1563949781"/>
                  </a:ext>
                </a:extLst>
              </a:tr>
            </a:tbl>
          </a:graphicData>
        </a:graphic>
      </p:graphicFrame>
      <p:graphicFrame>
        <p:nvGraphicFramePr>
          <p:cNvPr id="34" name="Table 33">
            <a:extLst>
              <a:ext uri="{FF2B5EF4-FFF2-40B4-BE49-F238E27FC236}">
                <a16:creationId xmlns:a16="http://schemas.microsoft.com/office/drawing/2014/main" id="{EE85D0D8-23DE-B124-EA72-0F61939B5310}"/>
              </a:ext>
            </a:extLst>
          </p:cNvPr>
          <p:cNvGraphicFramePr>
            <a:graphicFrameLocks noGrp="1"/>
          </p:cNvGraphicFramePr>
          <p:nvPr>
            <p:extLst>
              <p:ext uri="{D42A27DB-BD31-4B8C-83A1-F6EECF244321}">
                <p14:modId xmlns:p14="http://schemas.microsoft.com/office/powerpoint/2010/main" val="3265897791"/>
              </p:ext>
            </p:extLst>
          </p:nvPr>
        </p:nvGraphicFramePr>
        <p:xfrm>
          <a:off x="480548" y="2130049"/>
          <a:ext cx="1908150" cy="731520"/>
        </p:xfrm>
        <a:graphic>
          <a:graphicData uri="http://schemas.openxmlformats.org/drawingml/2006/table">
            <a:tbl>
              <a:tblPr firstRow="1" bandRow="1">
                <a:tableStyleId>{5C22544A-7EE6-4342-B048-85BDC9FD1C3A}</a:tableStyleId>
              </a:tblPr>
              <a:tblGrid>
                <a:gridCol w="636050">
                  <a:extLst>
                    <a:ext uri="{9D8B030D-6E8A-4147-A177-3AD203B41FA5}">
                      <a16:colId xmlns:a16="http://schemas.microsoft.com/office/drawing/2014/main" val="3552771923"/>
                    </a:ext>
                  </a:extLst>
                </a:gridCol>
                <a:gridCol w="636050">
                  <a:extLst>
                    <a:ext uri="{9D8B030D-6E8A-4147-A177-3AD203B41FA5}">
                      <a16:colId xmlns:a16="http://schemas.microsoft.com/office/drawing/2014/main" val="474486069"/>
                    </a:ext>
                  </a:extLst>
                </a:gridCol>
                <a:gridCol w="636050">
                  <a:extLst>
                    <a:ext uri="{9D8B030D-6E8A-4147-A177-3AD203B41FA5}">
                      <a16:colId xmlns:a16="http://schemas.microsoft.com/office/drawing/2014/main" val="825610212"/>
                    </a:ext>
                  </a:extLst>
                </a:gridCol>
              </a:tblGrid>
              <a:tr h="271827">
                <a:tc>
                  <a:txBody>
                    <a:bodyPr/>
                    <a:lstStyle/>
                    <a:p>
                      <a:r>
                        <a:rPr lang="en-GB" dirty="0"/>
                        <a:t>Tue</a:t>
                      </a:r>
                    </a:p>
                  </a:txBody>
                  <a:tcPr/>
                </a:tc>
                <a:tc>
                  <a:txBody>
                    <a:bodyPr/>
                    <a:lstStyle/>
                    <a:p>
                      <a:r>
                        <a:rPr lang="en-GB" dirty="0"/>
                        <a:t>Wed</a:t>
                      </a:r>
                    </a:p>
                  </a:txBody>
                  <a:tcPr/>
                </a:tc>
                <a:tc>
                  <a:txBody>
                    <a:bodyPr/>
                    <a:lstStyle/>
                    <a:p>
                      <a:r>
                        <a:rPr lang="en-GB" dirty="0"/>
                        <a:t>Thu</a:t>
                      </a:r>
                    </a:p>
                  </a:txBody>
                  <a:tcPr/>
                </a:tc>
                <a:extLst>
                  <a:ext uri="{0D108BD9-81ED-4DB2-BD59-A6C34878D82A}">
                    <a16:rowId xmlns:a16="http://schemas.microsoft.com/office/drawing/2014/main" val="2486450706"/>
                  </a:ext>
                </a:extLst>
              </a:tr>
              <a:tr h="271827">
                <a:tc>
                  <a:txBody>
                    <a:bodyPr/>
                    <a:lstStyle/>
                    <a:p>
                      <a:pPr algn="ctr"/>
                      <a:r>
                        <a:rPr lang="en-GB" dirty="0"/>
                        <a:t>19</a:t>
                      </a:r>
                    </a:p>
                  </a:txBody>
                  <a:tcPr/>
                </a:tc>
                <a:tc>
                  <a:txBody>
                    <a:bodyPr/>
                    <a:lstStyle/>
                    <a:p>
                      <a:pPr algn="ctr"/>
                      <a:r>
                        <a:rPr lang="en-GB" b="1" dirty="0">
                          <a:solidFill>
                            <a:schemeClr val="bg1"/>
                          </a:solidFill>
                        </a:rPr>
                        <a:t>20</a:t>
                      </a:r>
                    </a:p>
                  </a:txBody>
                  <a:tcPr>
                    <a:solidFill>
                      <a:schemeClr val="accent1">
                        <a:lumMod val="50000"/>
                      </a:schemeClr>
                    </a:solidFill>
                  </a:tcPr>
                </a:tc>
                <a:tc>
                  <a:txBody>
                    <a:bodyPr/>
                    <a:lstStyle/>
                    <a:p>
                      <a:pPr algn="ctr"/>
                      <a:r>
                        <a:rPr lang="en-GB" dirty="0"/>
                        <a:t>21</a:t>
                      </a:r>
                    </a:p>
                  </a:txBody>
                  <a:tcPr/>
                </a:tc>
                <a:extLst>
                  <a:ext uri="{0D108BD9-81ED-4DB2-BD59-A6C34878D82A}">
                    <a16:rowId xmlns:a16="http://schemas.microsoft.com/office/drawing/2014/main" val="1563949781"/>
                  </a:ext>
                </a:extLst>
              </a:tr>
            </a:tbl>
          </a:graphicData>
        </a:graphic>
      </p:graphicFrame>
      <p:sp>
        <p:nvSpPr>
          <p:cNvPr id="7" name="TextBox 6">
            <a:extLst>
              <a:ext uri="{FF2B5EF4-FFF2-40B4-BE49-F238E27FC236}">
                <a16:creationId xmlns:a16="http://schemas.microsoft.com/office/drawing/2014/main" id="{43E51DFA-3DC4-7234-625C-B4586C3CFF3C}"/>
              </a:ext>
            </a:extLst>
          </p:cNvPr>
          <p:cNvSpPr txBox="1"/>
          <p:nvPr/>
        </p:nvSpPr>
        <p:spPr>
          <a:xfrm>
            <a:off x="0" y="6596390"/>
            <a:ext cx="6263640" cy="261610"/>
          </a:xfrm>
          <a:prstGeom prst="rect">
            <a:avLst/>
          </a:prstGeom>
          <a:noFill/>
        </p:spPr>
        <p:txBody>
          <a:bodyPr wrap="square">
            <a:spAutoFit/>
          </a:bodyPr>
          <a:lstStyle/>
          <a:p>
            <a:r>
              <a:rPr lang="en-GB" sz="1050" i="1" dirty="0">
                <a:solidFill>
                  <a:schemeClr val="accent1">
                    <a:lumMod val="75000"/>
                  </a:schemeClr>
                </a:solidFill>
              </a:rPr>
              <a:t>https://www.timeanddate.com/eclipse/solar/2024-april-8</a:t>
            </a:r>
          </a:p>
        </p:txBody>
      </p:sp>
      <p:sp>
        <p:nvSpPr>
          <p:cNvPr id="16" name="Rectangle 15">
            <a:extLst>
              <a:ext uri="{FF2B5EF4-FFF2-40B4-BE49-F238E27FC236}">
                <a16:creationId xmlns:a16="http://schemas.microsoft.com/office/drawing/2014/main" id="{FE10896B-A006-479D-C41D-EA8E55D07C7C}"/>
              </a:ext>
            </a:extLst>
          </p:cNvPr>
          <p:cNvSpPr/>
          <p:nvPr/>
        </p:nvSpPr>
        <p:spPr>
          <a:xfrm>
            <a:off x="11067253" y="2899012"/>
            <a:ext cx="274320" cy="611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CD7F8D45-9C96-8F7F-C1B9-26D13BFA9A4E}"/>
              </a:ext>
            </a:extLst>
          </p:cNvPr>
          <p:cNvSpPr/>
          <p:nvPr/>
        </p:nvSpPr>
        <p:spPr>
          <a:xfrm>
            <a:off x="6096002" y="2895022"/>
            <a:ext cx="274320" cy="611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Connector: Elbow 21">
            <a:extLst>
              <a:ext uri="{FF2B5EF4-FFF2-40B4-BE49-F238E27FC236}">
                <a16:creationId xmlns:a16="http://schemas.microsoft.com/office/drawing/2014/main" id="{E13286A5-5B50-542E-1C8C-CC20F32B1C1A}"/>
              </a:ext>
            </a:extLst>
          </p:cNvPr>
          <p:cNvCxnSpPr>
            <a:stCxn id="16" idx="2"/>
            <a:endCxn id="19" idx="2"/>
          </p:cNvCxnSpPr>
          <p:nvPr/>
        </p:nvCxnSpPr>
        <p:spPr>
          <a:xfrm rot="5400000" flipH="1">
            <a:off x="8716793" y="472531"/>
            <a:ext cx="3990" cy="4971251"/>
          </a:xfrm>
          <a:prstGeom prst="bentConnector3">
            <a:avLst>
              <a:gd name="adj1" fmla="val -5729323"/>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5D39A2D5-4A48-6AC3-D0E7-4A7FA1B993E8}"/>
              </a:ext>
            </a:extLst>
          </p:cNvPr>
          <p:cNvSpPr/>
          <p:nvPr/>
        </p:nvSpPr>
        <p:spPr>
          <a:xfrm>
            <a:off x="6492807" y="1142671"/>
            <a:ext cx="1520190" cy="824445"/>
          </a:xfrm>
          <a:custGeom>
            <a:avLst/>
            <a:gdLst>
              <a:gd name="connsiteX0" fmla="*/ 674370 w 1394866"/>
              <a:gd name="connsiteY0" fmla="*/ 868680 h 925830"/>
              <a:gd name="connsiteX1" fmla="*/ 1040130 w 1394866"/>
              <a:gd name="connsiteY1" fmla="*/ 857250 h 925830"/>
              <a:gd name="connsiteX2" fmla="*/ 1154430 w 1394866"/>
              <a:gd name="connsiteY2" fmla="*/ 834390 h 925830"/>
              <a:gd name="connsiteX3" fmla="*/ 1223010 w 1394866"/>
              <a:gd name="connsiteY3" fmla="*/ 822960 h 925830"/>
              <a:gd name="connsiteX4" fmla="*/ 1268730 w 1394866"/>
              <a:gd name="connsiteY4" fmla="*/ 800100 h 925830"/>
              <a:gd name="connsiteX5" fmla="*/ 1291590 w 1394866"/>
              <a:gd name="connsiteY5" fmla="*/ 765810 h 925830"/>
              <a:gd name="connsiteX6" fmla="*/ 1325880 w 1394866"/>
              <a:gd name="connsiteY6" fmla="*/ 742950 h 925830"/>
              <a:gd name="connsiteX7" fmla="*/ 1348740 w 1394866"/>
              <a:gd name="connsiteY7" fmla="*/ 685800 h 925830"/>
              <a:gd name="connsiteX8" fmla="*/ 1383030 w 1394866"/>
              <a:gd name="connsiteY8" fmla="*/ 617220 h 925830"/>
              <a:gd name="connsiteX9" fmla="*/ 1394460 w 1394866"/>
              <a:gd name="connsiteY9" fmla="*/ 537210 h 925830"/>
              <a:gd name="connsiteX10" fmla="*/ 1337310 w 1394866"/>
              <a:gd name="connsiteY10" fmla="*/ 308610 h 925830"/>
              <a:gd name="connsiteX11" fmla="*/ 1314450 w 1394866"/>
              <a:gd name="connsiteY11" fmla="*/ 251460 h 925830"/>
              <a:gd name="connsiteX12" fmla="*/ 1280160 w 1394866"/>
              <a:gd name="connsiteY12" fmla="*/ 240030 h 925830"/>
              <a:gd name="connsiteX13" fmla="*/ 1223010 w 1394866"/>
              <a:gd name="connsiteY13" fmla="*/ 160020 h 925830"/>
              <a:gd name="connsiteX14" fmla="*/ 1131570 w 1394866"/>
              <a:gd name="connsiteY14" fmla="*/ 125730 h 925830"/>
              <a:gd name="connsiteX15" fmla="*/ 1097280 w 1394866"/>
              <a:gd name="connsiteY15" fmla="*/ 91440 h 925830"/>
              <a:gd name="connsiteX16" fmla="*/ 1028700 w 1394866"/>
              <a:gd name="connsiteY16" fmla="*/ 80010 h 925830"/>
              <a:gd name="connsiteX17" fmla="*/ 948690 w 1394866"/>
              <a:gd name="connsiteY17" fmla="*/ 57150 h 925830"/>
              <a:gd name="connsiteX18" fmla="*/ 914400 w 1394866"/>
              <a:gd name="connsiteY18" fmla="*/ 45720 h 925830"/>
              <a:gd name="connsiteX19" fmla="*/ 834390 w 1394866"/>
              <a:gd name="connsiteY19" fmla="*/ 11430 h 925830"/>
              <a:gd name="connsiteX20" fmla="*/ 754380 w 1394866"/>
              <a:gd name="connsiteY20" fmla="*/ 0 h 925830"/>
              <a:gd name="connsiteX21" fmla="*/ 422910 w 1394866"/>
              <a:gd name="connsiteY21" fmla="*/ 11430 h 925830"/>
              <a:gd name="connsiteX22" fmla="*/ 365760 w 1394866"/>
              <a:gd name="connsiteY22" fmla="*/ 22860 h 925830"/>
              <a:gd name="connsiteX23" fmla="*/ 320040 w 1394866"/>
              <a:gd name="connsiteY23" fmla="*/ 57150 h 925830"/>
              <a:gd name="connsiteX24" fmla="*/ 217170 w 1394866"/>
              <a:gd name="connsiteY24" fmla="*/ 102870 h 925830"/>
              <a:gd name="connsiteX25" fmla="*/ 148590 w 1394866"/>
              <a:gd name="connsiteY25" fmla="*/ 148590 h 925830"/>
              <a:gd name="connsiteX26" fmla="*/ 68580 w 1394866"/>
              <a:gd name="connsiteY26" fmla="*/ 251460 h 925830"/>
              <a:gd name="connsiteX27" fmla="*/ 22860 w 1394866"/>
              <a:gd name="connsiteY27" fmla="*/ 342900 h 925830"/>
              <a:gd name="connsiteX28" fmla="*/ 11430 w 1394866"/>
              <a:gd name="connsiteY28" fmla="*/ 422910 h 925830"/>
              <a:gd name="connsiteX29" fmla="*/ 0 w 1394866"/>
              <a:gd name="connsiteY29" fmla="*/ 457200 h 925830"/>
              <a:gd name="connsiteX30" fmla="*/ 34290 w 1394866"/>
              <a:gd name="connsiteY30" fmla="*/ 594360 h 925830"/>
              <a:gd name="connsiteX31" fmla="*/ 125730 w 1394866"/>
              <a:gd name="connsiteY31" fmla="*/ 651510 h 925830"/>
              <a:gd name="connsiteX32" fmla="*/ 160020 w 1394866"/>
              <a:gd name="connsiteY32" fmla="*/ 697230 h 925830"/>
              <a:gd name="connsiteX33" fmla="*/ 205740 w 1394866"/>
              <a:gd name="connsiteY33" fmla="*/ 720090 h 925830"/>
              <a:gd name="connsiteX34" fmla="*/ 228600 w 1394866"/>
              <a:gd name="connsiteY34" fmla="*/ 765810 h 925830"/>
              <a:gd name="connsiteX35" fmla="*/ 274320 w 1394866"/>
              <a:gd name="connsiteY35" fmla="*/ 788670 h 925830"/>
              <a:gd name="connsiteX36" fmla="*/ 308610 w 1394866"/>
              <a:gd name="connsiteY36" fmla="*/ 822960 h 925830"/>
              <a:gd name="connsiteX37" fmla="*/ 388620 w 1394866"/>
              <a:gd name="connsiteY37" fmla="*/ 845820 h 925830"/>
              <a:gd name="connsiteX38" fmla="*/ 468630 w 1394866"/>
              <a:gd name="connsiteY38" fmla="*/ 880110 h 925830"/>
              <a:gd name="connsiteX39" fmla="*/ 514350 w 1394866"/>
              <a:gd name="connsiteY39" fmla="*/ 891540 h 925830"/>
              <a:gd name="connsiteX40" fmla="*/ 605790 w 1394866"/>
              <a:gd name="connsiteY40" fmla="*/ 925830 h 925830"/>
              <a:gd name="connsiteX41" fmla="*/ 708660 w 1394866"/>
              <a:gd name="connsiteY41" fmla="*/ 914400 h 925830"/>
              <a:gd name="connsiteX42" fmla="*/ 720090 w 1394866"/>
              <a:gd name="connsiteY42" fmla="*/ 868680 h 925830"/>
              <a:gd name="connsiteX43" fmla="*/ 742950 w 1394866"/>
              <a:gd name="connsiteY43" fmla="*/ 857250 h 92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394866" h="925830">
                <a:moveTo>
                  <a:pt x="674370" y="868680"/>
                </a:moveTo>
                <a:cubicBezTo>
                  <a:pt x="796290" y="864870"/>
                  <a:pt x="918460" y="865941"/>
                  <a:pt x="1040130" y="857250"/>
                </a:cubicBezTo>
                <a:cubicBezTo>
                  <a:pt x="1078886" y="854482"/>
                  <a:pt x="1116241" y="841550"/>
                  <a:pt x="1154430" y="834390"/>
                </a:cubicBezTo>
                <a:cubicBezTo>
                  <a:pt x="1177208" y="830119"/>
                  <a:pt x="1200150" y="826770"/>
                  <a:pt x="1223010" y="822960"/>
                </a:cubicBezTo>
                <a:cubicBezTo>
                  <a:pt x="1238250" y="815340"/>
                  <a:pt x="1255640" y="811008"/>
                  <a:pt x="1268730" y="800100"/>
                </a:cubicBezTo>
                <a:cubicBezTo>
                  <a:pt x="1279283" y="791306"/>
                  <a:pt x="1281876" y="775524"/>
                  <a:pt x="1291590" y="765810"/>
                </a:cubicBezTo>
                <a:cubicBezTo>
                  <a:pt x="1301304" y="756096"/>
                  <a:pt x="1314450" y="750570"/>
                  <a:pt x="1325880" y="742950"/>
                </a:cubicBezTo>
                <a:cubicBezTo>
                  <a:pt x="1333500" y="723900"/>
                  <a:pt x="1339564" y="704151"/>
                  <a:pt x="1348740" y="685800"/>
                </a:cubicBezTo>
                <a:cubicBezTo>
                  <a:pt x="1393055" y="597170"/>
                  <a:pt x="1354300" y="703409"/>
                  <a:pt x="1383030" y="617220"/>
                </a:cubicBezTo>
                <a:cubicBezTo>
                  <a:pt x="1386840" y="590550"/>
                  <a:pt x="1397014" y="564029"/>
                  <a:pt x="1394460" y="537210"/>
                </a:cubicBezTo>
                <a:cubicBezTo>
                  <a:pt x="1389481" y="484930"/>
                  <a:pt x="1362243" y="370942"/>
                  <a:pt x="1337310" y="308610"/>
                </a:cubicBezTo>
                <a:cubicBezTo>
                  <a:pt x="1329690" y="289560"/>
                  <a:pt x="1327585" y="267222"/>
                  <a:pt x="1314450" y="251460"/>
                </a:cubicBezTo>
                <a:cubicBezTo>
                  <a:pt x="1306737" y="242204"/>
                  <a:pt x="1291590" y="243840"/>
                  <a:pt x="1280160" y="240030"/>
                </a:cubicBezTo>
                <a:cubicBezTo>
                  <a:pt x="1270588" y="225672"/>
                  <a:pt x="1232462" y="167109"/>
                  <a:pt x="1223010" y="160020"/>
                </a:cubicBezTo>
                <a:cubicBezTo>
                  <a:pt x="1212076" y="151820"/>
                  <a:pt x="1151617" y="132412"/>
                  <a:pt x="1131570" y="125730"/>
                </a:cubicBezTo>
                <a:cubicBezTo>
                  <a:pt x="1120140" y="114300"/>
                  <a:pt x="1112051" y="98005"/>
                  <a:pt x="1097280" y="91440"/>
                </a:cubicBezTo>
                <a:cubicBezTo>
                  <a:pt x="1076102" y="82028"/>
                  <a:pt x="1051282" y="85221"/>
                  <a:pt x="1028700" y="80010"/>
                </a:cubicBezTo>
                <a:cubicBezTo>
                  <a:pt x="1001673" y="73773"/>
                  <a:pt x="975257" y="65120"/>
                  <a:pt x="948690" y="57150"/>
                </a:cubicBezTo>
                <a:cubicBezTo>
                  <a:pt x="937150" y="53688"/>
                  <a:pt x="925474" y="50466"/>
                  <a:pt x="914400" y="45720"/>
                </a:cubicBezTo>
                <a:cubicBezTo>
                  <a:pt x="881871" y="31779"/>
                  <a:pt x="867897" y="18131"/>
                  <a:pt x="834390" y="11430"/>
                </a:cubicBezTo>
                <a:cubicBezTo>
                  <a:pt x="807972" y="6146"/>
                  <a:pt x="781050" y="3810"/>
                  <a:pt x="754380" y="0"/>
                </a:cubicBezTo>
                <a:cubicBezTo>
                  <a:pt x="643890" y="3810"/>
                  <a:pt x="533275" y="4938"/>
                  <a:pt x="422910" y="11430"/>
                </a:cubicBezTo>
                <a:cubicBezTo>
                  <a:pt x="403516" y="12571"/>
                  <a:pt x="383513" y="14970"/>
                  <a:pt x="365760" y="22860"/>
                </a:cubicBezTo>
                <a:cubicBezTo>
                  <a:pt x="348352" y="30597"/>
                  <a:pt x="336194" y="47054"/>
                  <a:pt x="320040" y="57150"/>
                </a:cubicBezTo>
                <a:cubicBezTo>
                  <a:pt x="245844" y="103523"/>
                  <a:pt x="302332" y="56418"/>
                  <a:pt x="217170" y="102870"/>
                </a:cubicBezTo>
                <a:cubicBezTo>
                  <a:pt x="193050" y="116026"/>
                  <a:pt x="171450" y="133350"/>
                  <a:pt x="148590" y="148590"/>
                </a:cubicBezTo>
                <a:cubicBezTo>
                  <a:pt x="99093" y="247583"/>
                  <a:pt x="160844" y="136130"/>
                  <a:pt x="68580" y="251460"/>
                </a:cubicBezTo>
                <a:cubicBezTo>
                  <a:pt x="37731" y="290021"/>
                  <a:pt x="36087" y="303218"/>
                  <a:pt x="22860" y="342900"/>
                </a:cubicBezTo>
                <a:cubicBezTo>
                  <a:pt x="19050" y="369570"/>
                  <a:pt x="16714" y="396492"/>
                  <a:pt x="11430" y="422910"/>
                </a:cubicBezTo>
                <a:cubicBezTo>
                  <a:pt x="9067" y="434724"/>
                  <a:pt x="0" y="445152"/>
                  <a:pt x="0" y="457200"/>
                </a:cubicBezTo>
                <a:cubicBezTo>
                  <a:pt x="0" y="486693"/>
                  <a:pt x="12339" y="566137"/>
                  <a:pt x="34290" y="594360"/>
                </a:cubicBezTo>
                <a:cubicBezTo>
                  <a:pt x="66903" y="636292"/>
                  <a:pt x="85060" y="637953"/>
                  <a:pt x="125730" y="651510"/>
                </a:cubicBezTo>
                <a:cubicBezTo>
                  <a:pt x="137160" y="666750"/>
                  <a:pt x="145556" y="684832"/>
                  <a:pt x="160020" y="697230"/>
                </a:cubicBezTo>
                <a:cubicBezTo>
                  <a:pt x="172957" y="708319"/>
                  <a:pt x="193692" y="708042"/>
                  <a:pt x="205740" y="720090"/>
                </a:cubicBezTo>
                <a:cubicBezTo>
                  <a:pt x="217788" y="732138"/>
                  <a:pt x="216552" y="753762"/>
                  <a:pt x="228600" y="765810"/>
                </a:cubicBezTo>
                <a:cubicBezTo>
                  <a:pt x="240648" y="777858"/>
                  <a:pt x="260455" y="778766"/>
                  <a:pt x="274320" y="788670"/>
                </a:cubicBezTo>
                <a:cubicBezTo>
                  <a:pt x="287474" y="798065"/>
                  <a:pt x="295160" y="813994"/>
                  <a:pt x="308610" y="822960"/>
                </a:cubicBezTo>
                <a:cubicBezTo>
                  <a:pt x="320202" y="830688"/>
                  <a:pt x="380237" y="842772"/>
                  <a:pt x="388620" y="845820"/>
                </a:cubicBezTo>
                <a:cubicBezTo>
                  <a:pt x="415889" y="855736"/>
                  <a:pt x="441361" y="870194"/>
                  <a:pt x="468630" y="880110"/>
                </a:cubicBezTo>
                <a:cubicBezTo>
                  <a:pt x="483393" y="885478"/>
                  <a:pt x="499641" y="886024"/>
                  <a:pt x="514350" y="891540"/>
                </a:cubicBezTo>
                <a:cubicBezTo>
                  <a:pt x="633891" y="936368"/>
                  <a:pt x="488434" y="896491"/>
                  <a:pt x="605790" y="925830"/>
                </a:cubicBezTo>
                <a:cubicBezTo>
                  <a:pt x="640080" y="922020"/>
                  <a:pt x="677801" y="929829"/>
                  <a:pt x="708660" y="914400"/>
                </a:cubicBezTo>
                <a:cubicBezTo>
                  <a:pt x="722711" y="907375"/>
                  <a:pt x="712008" y="882150"/>
                  <a:pt x="720090" y="868680"/>
                </a:cubicBezTo>
                <a:cubicBezTo>
                  <a:pt x="724473" y="861375"/>
                  <a:pt x="735330" y="861060"/>
                  <a:pt x="742950" y="857250"/>
                </a:cubicBezTo>
              </a:path>
            </a:pathLst>
          </a:custGeom>
          <a:ln>
            <a:solidFill>
              <a:srgbClr val="C00000"/>
            </a:solidFill>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en-GB"/>
          </a:p>
        </p:txBody>
      </p:sp>
      <p:sp>
        <p:nvSpPr>
          <p:cNvPr id="36" name="TextBox 35">
            <a:extLst>
              <a:ext uri="{FF2B5EF4-FFF2-40B4-BE49-F238E27FC236}">
                <a16:creationId xmlns:a16="http://schemas.microsoft.com/office/drawing/2014/main" id="{4C597F38-6EFA-0811-40A6-AB43121F11EA}"/>
              </a:ext>
            </a:extLst>
          </p:cNvPr>
          <p:cNvSpPr txBox="1"/>
          <p:nvPr/>
        </p:nvSpPr>
        <p:spPr>
          <a:xfrm>
            <a:off x="5753757" y="673900"/>
            <a:ext cx="3140425" cy="646331"/>
          </a:xfrm>
          <a:prstGeom prst="rect">
            <a:avLst/>
          </a:prstGeom>
          <a:noFill/>
        </p:spPr>
        <p:txBody>
          <a:bodyPr wrap="square" rtlCol="0">
            <a:spAutoFit/>
          </a:bodyPr>
          <a:lstStyle/>
          <a:p>
            <a:r>
              <a:rPr lang="en-GB" dirty="0">
                <a:solidFill>
                  <a:srgbClr val="C00000"/>
                </a:solidFill>
              </a:rPr>
              <a:t>MFAW 40 day warning is this weekend</a:t>
            </a:r>
          </a:p>
        </p:txBody>
      </p:sp>
      <p:cxnSp>
        <p:nvCxnSpPr>
          <p:cNvPr id="39" name="Straight Arrow Connector 38">
            <a:extLst>
              <a:ext uri="{FF2B5EF4-FFF2-40B4-BE49-F238E27FC236}">
                <a16:creationId xmlns:a16="http://schemas.microsoft.com/office/drawing/2014/main" id="{A5776F91-5E75-3B71-A551-AE8E595C6945}"/>
              </a:ext>
            </a:extLst>
          </p:cNvPr>
          <p:cNvCxnSpPr/>
          <p:nvPr/>
        </p:nvCxnSpPr>
        <p:spPr>
          <a:xfrm>
            <a:off x="706511" y="2045866"/>
            <a:ext cx="10536835"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14C209CB-C637-2805-1BE0-4B598B4C0253}"/>
              </a:ext>
            </a:extLst>
          </p:cNvPr>
          <p:cNvPicPr>
            <a:picLocks noChangeAspect="1"/>
          </p:cNvPicPr>
          <p:nvPr/>
        </p:nvPicPr>
        <p:blipFill>
          <a:blip r:embed="rId2"/>
          <a:stretch>
            <a:fillRect/>
          </a:stretch>
        </p:blipFill>
        <p:spPr>
          <a:xfrm>
            <a:off x="2599225" y="3508955"/>
            <a:ext cx="2990310" cy="1269593"/>
          </a:xfrm>
          <a:prstGeom prst="rect">
            <a:avLst/>
          </a:prstGeom>
        </p:spPr>
      </p:pic>
    </p:spTree>
    <p:extLst>
      <p:ext uri="{BB962C8B-B14F-4D97-AF65-F5344CB8AC3E}">
        <p14:creationId xmlns:p14="http://schemas.microsoft.com/office/powerpoint/2010/main" val="2078864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233707</TotalTime>
  <Words>964</Words>
  <Application>Microsoft Office PowerPoint</Application>
  <PresentationFormat>Widescreen</PresentationFormat>
  <Paragraphs>87</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UntitledSerif</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hallam</dc:creator>
  <cp:lastModifiedBy>jon hallam</cp:lastModifiedBy>
  <cp:revision>1853</cp:revision>
  <cp:lastPrinted>2023-03-24T11:15:37Z</cp:lastPrinted>
  <dcterms:created xsi:type="dcterms:W3CDTF">2022-10-20T12:30:16Z</dcterms:created>
  <dcterms:modified xsi:type="dcterms:W3CDTF">2024-03-12T13:05:54Z</dcterms:modified>
</cp:coreProperties>
</file>