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11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25" d="100"/>
          <a:sy n="125" d="100"/>
        </p:scale>
        <p:origin x="5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18FA91-4956-B246-BA90-DC62713D1F78}" type="datetimeFigureOut">
              <a:rPr lang="en-US" smtClean="0"/>
              <a:t>7/27/24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21602A-2C68-5545-BD17-489C95DD2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17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96A1891-4B10-714E-9D21-E3BCA317AD94}" type="datetime1">
              <a:rPr lang="en-US" smtClean="0"/>
              <a:t>7/27/24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DE2685C-1D3A-C645-9D02-CD33185E5B2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4830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4F851-A8ED-9C43-9078-E572C51E498B}" type="datetime1">
              <a:rPr lang="en-US" smtClean="0"/>
              <a:t>7/27/24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685C-1D3A-C645-9D02-CD33185E5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30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3F34D-EEC2-F64A-844B-14BF5B68F721}" type="datetime1">
              <a:rPr lang="en-US" smtClean="0"/>
              <a:t>7/27/24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685C-1D3A-C645-9D02-CD33185E5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2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5B89-53F6-5A49-8FCD-592723ADC9E3}" type="datetime1">
              <a:rPr lang="en-US" smtClean="0"/>
              <a:t>7/27/24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685C-1D3A-C645-9D02-CD33185E5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72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F3D240-780B-6544-B8BA-D2FA0D597974}" type="datetime1">
              <a:rPr lang="en-US" smtClean="0"/>
              <a:t>7/27/24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E2685C-1D3A-C645-9D02-CD33185E5B2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791398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E4B85-F56A-7C45-BA28-D88CB5ECA49B}" type="datetime1">
              <a:rPr lang="en-US" smtClean="0"/>
              <a:t>7/27/24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685C-1D3A-C645-9D02-CD33185E5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289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9491E-E61F-934B-8090-A5903851AA74}" type="datetime1">
              <a:rPr lang="en-US" smtClean="0"/>
              <a:t>7/27/24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685C-1D3A-C645-9D02-CD33185E5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310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688F-0CAC-B74E-ACAC-567EAD58B670}" type="datetime1">
              <a:rPr lang="en-US" smtClean="0"/>
              <a:t>7/27/24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685C-1D3A-C645-9D02-CD33185E5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44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22CBA-775C-6A43-B027-9A7D6B5C9318}" type="datetime1">
              <a:rPr lang="en-US" smtClean="0"/>
              <a:t>7/27/24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685C-1D3A-C645-9D02-CD33185E5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426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3D81B4-4682-634C-BDA7-EF65355D4A50}" type="datetime1">
              <a:rPr lang="en-US" smtClean="0"/>
              <a:t>7/27/24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E2685C-1D3A-C645-9D02-CD33185E5B2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94981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97F233-1A76-7A48-A693-D09197F778B2}" type="datetime1">
              <a:rPr lang="en-US" smtClean="0"/>
              <a:t>7/27/24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E2685C-1D3A-C645-9D02-CD33185E5B2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67599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C3F8D6C-E728-0C4B-892E-77F105CE4D51}" type="datetime1">
              <a:rPr lang="en-US" smtClean="0"/>
              <a:t>7/27/24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DE2685C-1D3A-C645-9D02-CD33185E5B2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74146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2F5A5-FD8C-294B-B458-A0A05B59C7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Spiritual Warfare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33405D-F45B-564F-B1C7-15B9A6D25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685C-1D3A-C645-9D02-CD33185E5B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50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40FE1-72C7-E342-8C68-C1026DC2F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48360"/>
          </a:xfrm>
        </p:spPr>
        <p:txBody>
          <a:bodyPr/>
          <a:lstStyle/>
          <a:p>
            <a:r>
              <a:rPr lang="en-US" dirty="0"/>
              <a:t>Confession of Faith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B09F0-AE2E-FE45-9F0D-6AEBA2315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22400"/>
            <a:ext cx="9601200" cy="4445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 believe you died on the cross for my sins &amp; rose again from the dead.  You rendered me by your blood &amp; I belong to you.  I confess my sins known and unknown.  I’m sorry for them all.  I renounce them all.  I forgive all other as I want you to forgive me.  Forgive me now &amp; cleanse me with your blood.  I thank you for the blood of </a:t>
            </a:r>
            <a:r>
              <a:rPr lang="en-US" dirty="0" err="1"/>
              <a:t>Yahusha</a:t>
            </a:r>
            <a:r>
              <a:rPr lang="en-US" dirty="0"/>
              <a:t> Ha’ Mashiach which cleanses me from all sins &amp; I come to you now as my deliverer.   You know my special needs.  The things that bind the things that torment, the things that defile, the evil spirits, the unclean spirits.  I claim the promise of your word, that whosever </a:t>
            </a:r>
            <a:r>
              <a:rPr lang="en-US" dirty="0" err="1"/>
              <a:t>calleth</a:t>
            </a:r>
            <a:r>
              <a:rPr lang="en-US" dirty="0"/>
              <a:t> on the name of Yah shall be delivered.  I call up on you now, in the name of </a:t>
            </a:r>
            <a:r>
              <a:rPr lang="en-US" dirty="0" err="1"/>
              <a:t>Yahusha</a:t>
            </a:r>
            <a:r>
              <a:rPr lang="en-US" dirty="0"/>
              <a:t> Ha’ Mashiach, deliver me &amp; set me free. Satan, I renounce you &amp; all of your works. I loose myself from you, in the name of </a:t>
            </a:r>
            <a:r>
              <a:rPr lang="en-US" dirty="0" err="1"/>
              <a:t>Yahusha</a:t>
            </a:r>
            <a:r>
              <a:rPr lang="en-US" dirty="0"/>
              <a:t> Ha’ Mashiach, &amp; I command you to leave me right now, in </a:t>
            </a:r>
            <a:r>
              <a:rPr lang="en-US" dirty="0" err="1"/>
              <a:t>Yahusha’s</a:t>
            </a:r>
            <a:r>
              <a:rPr lang="en-US" dirty="0"/>
              <a:t> mighty name.</a:t>
            </a:r>
          </a:p>
          <a:p>
            <a:r>
              <a:rPr lang="en-US" dirty="0"/>
              <a:t>In </a:t>
            </a:r>
            <a:r>
              <a:rPr lang="en-US" dirty="0" err="1"/>
              <a:t>Yahusha’s</a:t>
            </a:r>
            <a:r>
              <a:rPr lang="en-US" dirty="0"/>
              <a:t> name, I clothe myself with the armor of Yah &amp; I take up the weapons of my warfare, that are not carnal but mighty to the pulling down of strongholds.  I place a protections around my heart in the natural &amp; in the supernatural.</a:t>
            </a:r>
          </a:p>
          <a:p>
            <a:r>
              <a:rPr lang="en-US" dirty="0"/>
              <a:t>I ask that the hold fire of Yah destroys every from of witchcraft working against my life, in </a:t>
            </a:r>
            <a:r>
              <a:rPr lang="en-US" dirty="0" err="1"/>
              <a:t>Yahusha’s</a:t>
            </a:r>
            <a:r>
              <a:rPr lang="en-US" dirty="0"/>
              <a:t> name.  I remove every form of witchcraft working against my life. In </a:t>
            </a:r>
            <a:r>
              <a:rPr lang="en-US" dirty="0" err="1"/>
              <a:t>Yahusha’s</a:t>
            </a:r>
            <a:r>
              <a:rPr lang="en-US" dirty="0"/>
              <a:t> name every demonic personality following me around or attached to me be destroyed by the holy fire of Yah in </a:t>
            </a:r>
            <a:r>
              <a:rPr lang="en-US" dirty="0" err="1"/>
              <a:t>Yahusha’s</a:t>
            </a:r>
            <a:r>
              <a:rPr lang="en-US" dirty="0"/>
              <a:t> name.</a:t>
            </a:r>
          </a:p>
          <a:p>
            <a:r>
              <a:rPr lang="en-US" dirty="0"/>
              <a:t>I bind anyone who practices sorcery, necromancy &amp; all forms of witchcraft, such as false prophets, psychics, witch doctors assigned to do me harm in </a:t>
            </a:r>
            <a:r>
              <a:rPr lang="en-US" dirty="0" err="1"/>
              <a:t>Yahusha’s</a:t>
            </a:r>
            <a:r>
              <a:rPr lang="en-US" dirty="0"/>
              <a:t> mighty name.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BB3233-D3F2-A043-9D30-51711558D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685C-1D3A-C645-9D02-CD33185E5B2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98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D3887-C7DD-144D-BF7C-3623C1212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75920"/>
            <a:ext cx="9601200" cy="5801360"/>
          </a:xfrm>
        </p:spPr>
        <p:txBody>
          <a:bodyPr/>
          <a:lstStyle/>
          <a:p>
            <a:r>
              <a:rPr lang="en-US" dirty="0"/>
              <a:t>I reverse every evil done to me in my dreams, or by any other method in </a:t>
            </a:r>
            <a:r>
              <a:rPr lang="en-US" dirty="0" err="1"/>
              <a:t>Yahusha’s</a:t>
            </a:r>
            <a:r>
              <a:rPr lang="en-US" dirty="0"/>
              <a:t> name.  Every word curse spoken directly to me or sent to me is destroyed, in </a:t>
            </a:r>
            <a:r>
              <a:rPr lang="en-US" dirty="0" err="1"/>
              <a:t>Yahusha’s</a:t>
            </a:r>
            <a:r>
              <a:rPr lang="en-US" dirty="0"/>
              <a:t> mighty name. I bind any &amp; all cursed that have been sent to destroy or hinder my destiny, I take back all that has been stolen from me, in </a:t>
            </a:r>
            <a:r>
              <a:rPr lang="en-US" dirty="0" err="1"/>
              <a:t>Yahusha’s</a:t>
            </a:r>
            <a:r>
              <a:rPr lang="en-US" dirty="0"/>
              <a:t> mighty name.  </a:t>
            </a:r>
          </a:p>
          <a:p>
            <a:r>
              <a:rPr lang="en-US" dirty="0"/>
              <a:t>I separate my family &amp; myself from all evil ancestral curses, whether in the past, present, and future.  At this time, I release the blood of </a:t>
            </a:r>
            <a:r>
              <a:rPr lang="en-US" dirty="0" err="1"/>
              <a:t>Yahusha</a:t>
            </a:r>
            <a:r>
              <a:rPr lang="en-US" dirty="0"/>
              <a:t> that destroys &amp; nullifies their blood covenant, In </a:t>
            </a:r>
            <a:r>
              <a:rPr lang="en-US" dirty="0" err="1"/>
              <a:t>Yahusha’s</a:t>
            </a:r>
            <a:r>
              <a:rPr lang="en-US" dirty="0"/>
              <a:t> name.</a:t>
            </a:r>
          </a:p>
          <a:p>
            <a:r>
              <a:rPr lang="en-US" dirty="0"/>
              <a:t>I am a child of the most high El &amp; I declare that I am free in the name of </a:t>
            </a:r>
            <a:r>
              <a:rPr lang="en-US" dirty="0" err="1"/>
              <a:t>Yahusha’s</a:t>
            </a:r>
            <a:r>
              <a:rPr lang="en-US" dirty="0"/>
              <a:t>! </a:t>
            </a:r>
            <a:r>
              <a:rPr lang="en-US" dirty="0" err="1"/>
              <a:t>Halleluyah</a:t>
            </a:r>
            <a:r>
              <a:rPr lang="en-US" dirty="0"/>
              <a:t> praise Yah!</a:t>
            </a:r>
          </a:p>
          <a:p>
            <a:pPr marL="0" indent="0">
              <a:buNone/>
            </a:pPr>
            <a:r>
              <a:rPr lang="en-US" b="1" i="1" dirty="0"/>
              <a:t>Isaiah 54:17 </a:t>
            </a:r>
            <a:r>
              <a:rPr lang="en-US" dirty="0"/>
              <a:t>says – no weapon formed against us shall proper</a:t>
            </a:r>
          </a:p>
          <a:p>
            <a:pPr marL="0" indent="0">
              <a:buNone/>
            </a:pPr>
            <a:r>
              <a:rPr lang="en-US" b="1" i="1" dirty="0"/>
              <a:t>Luke10:19 </a:t>
            </a:r>
            <a:r>
              <a:rPr lang="en-US" dirty="0"/>
              <a:t>says – Behold I give you power to tread on serpents &amp; scorpions &amp; all the powers of the enemy, &amp; nothing by any means shall hurt you.</a:t>
            </a:r>
          </a:p>
          <a:p>
            <a:r>
              <a:rPr lang="en-US" dirty="0"/>
              <a:t>I confess </a:t>
            </a:r>
            <a:r>
              <a:rPr lang="en-US" dirty="0" err="1"/>
              <a:t>Yahusha</a:t>
            </a:r>
            <a:r>
              <a:rPr lang="en-US" dirty="0"/>
              <a:t> Ha’ Mashiach as my savior and deliver.</a:t>
            </a:r>
          </a:p>
          <a:p>
            <a:r>
              <a:rPr lang="en-US" dirty="0"/>
              <a:t>I ask </a:t>
            </a:r>
            <a:r>
              <a:rPr lang="en-US" dirty="0" err="1"/>
              <a:t>Yahuah</a:t>
            </a:r>
            <a:r>
              <a:rPr lang="en-US" dirty="0"/>
              <a:t> to forgive my sins known &amp; unknown I make a true &amp; sincere commitment to turn away from all willful sin.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A4DB1A-B95F-FB48-96C3-4AFA04BB4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685C-1D3A-C645-9D02-CD33185E5B2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650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AE2BC-E6C4-B14A-AF50-9EE86CD06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26720"/>
            <a:ext cx="9601200" cy="5760720"/>
          </a:xfrm>
        </p:spPr>
        <p:txBody>
          <a:bodyPr/>
          <a:lstStyle/>
          <a:p>
            <a:r>
              <a:rPr lang="en-US" b="1" i="1" dirty="0"/>
              <a:t>Romans 8:1  </a:t>
            </a:r>
            <a:r>
              <a:rPr lang="en-US" i="1" dirty="0"/>
              <a:t>Says t</a:t>
            </a:r>
            <a:r>
              <a:rPr lang="en-US" dirty="0"/>
              <a:t>here’s no condemnation for those in Mashiach </a:t>
            </a:r>
          </a:p>
          <a:p>
            <a:r>
              <a:rPr lang="en-US" dirty="0"/>
              <a:t>I forgive all others as I want you to forgive me </a:t>
            </a:r>
          </a:p>
          <a:p>
            <a:r>
              <a:rPr lang="en-US" dirty="0"/>
              <a:t>The curse of unforgiveness is now broken in </a:t>
            </a:r>
            <a:r>
              <a:rPr lang="en-US" dirty="0" err="1"/>
              <a:t>Yahusha’s</a:t>
            </a:r>
            <a:r>
              <a:rPr lang="en-US" dirty="0"/>
              <a:t> mighty name</a:t>
            </a:r>
          </a:p>
          <a:p>
            <a:r>
              <a:rPr lang="en-US" dirty="0"/>
              <a:t>I break all soul ties that are not from </a:t>
            </a:r>
            <a:r>
              <a:rPr lang="en-US" dirty="0" err="1"/>
              <a:t>Yahuah</a:t>
            </a:r>
            <a:r>
              <a:rPr lang="en-US" dirty="0"/>
              <a:t> in </a:t>
            </a:r>
            <a:r>
              <a:rPr lang="en-US" dirty="0" err="1"/>
              <a:t>Yahusha’s</a:t>
            </a:r>
            <a:r>
              <a:rPr lang="en-US" dirty="0"/>
              <a:t> name</a:t>
            </a:r>
          </a:p>
          <a:p>
            <a:r>
              <a:rPr lang="en-US" dirty="0"/>
              <a:t>I break all attachments to me, I ask </a:t>
            </a:r>
            <a:r>
              <a:rPr lang="en-US" dirty="0" err="1"/>
              <a:t>Yahuah</a:t>
            </a:r>
            <a:r>
              <a:rPr lang="en-US" dirty="0"/>
              <a:t> to burn with his holy fire any demonic personalities following me around or attached to me</a:t>
            </a:r>
          </a:p>
          <a:p>
            <a:r>
              <a:rPr lang="en-US" dirty="0"/>
              <a:t>If there are any persons parts inside of me or attached to me that do not belong to me I send them back to the person from which they came from in </a:t>
            </a:r>
            <a:r>
              <a:rPr lang="en-US" dirty="0" err="1"/>
              <a:t>Yahusha’s</a:t>
            </a:r>
            <a:r>
              <a:rPr lang="en-US" dirty="0"/>
              <a:t> name</a:t>
            </a:r>
          </a:p>
          <a:p>
            <a:r>
              <a:rPr lang="en-US" dirty="0"/>
              <a:t>I ask the </a:t>
            </a:r>
            <a:r>
              <a:rPr lang="en-US" dirty="0" err="1"/>
              <a:t>Ruach</a:t>
            </a:r>
            <a:r>
              <a:rPr lang="en-US" dirty="0"/>
              <a:t> Ha’ </a:t>
            </a:r>
            <a:r>
              <a:rPr lang="en-US" dirty="0" err="1"/>
              <a:t>Qodesh</a:t>
            </a:r>
            <a:r>
              <a:rPr lang="en-US" dirty="0"/>
              <a:t> together my parts &amp; make me whole again in </a:t>
            </a:r>
            <a:r>
              <a:rPr lang="en-US" dirty="0" err="1"/>
              <a:t>Yahusha’s</a:t>
            </a:r>
            <a:r>
              <a:rPr lang="en-US" dirty="0"/>
              <a:t> name</a:t>
            </a:r>
          </a:p>
          <a:p>
            <a:r>
              <a:rPr lang="en-US" dirty="0"/>
              <a:t>I claim </a:t>
            </a:r>
            <a:r>
              <a:rPr lang="en-US" b="1" i="1" dirty="0"/>
              <a:t>Matthew 16:19 – </a:t>
            </a:r>
            <a:r>
              <a:rPr lang="en-US" dirty="0"/>
              <a:t>I will give you the keys of the kingdom of heaven: whatsoever you bind on earth will be bound in heaven, or whatsoever you loose on earth will be loosed in heaven</a:t>
            </a:r>
          </a:p>
          <a:p>
            <a:r>
              <a:rPr lang="en-US" dirty="0"/>
              <a:t>We bind the strong man according to </a:t>
            </a:r>
            <a:r>
              <a:rPr lang="en-US" b="1" i="1" dirty="0"/>
              <a:t>Ecclesiastes 4:12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FC5329-DDD9-D04D-91A7-461FE6A95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685C-1D3A-C645-9D02-CD33185E5B2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447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A5EAD-4CE3-B54B-BBDD-0E6EFEB2D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96240"/>
            <a:ext cx="9601200" cy="5943600"/>
          </a:xfrm>
        </p:spPr>
        <p:txBody>
          <a:bodyPr/>
          <a:lstStyle/>
          <a:p>
            <a:r>
              <a:rPr lang="en-US" dirty="0"/>
              <a:t>I renounce witchcraft, sorcery &amp; divination</a:t>
            </a:r>
          </a:p>
          <a:p>
            <a:r>
              <a:rPr lang="en-US" dirty="0"/>
              <a:t>I renounce the occult &amp; ask Yah to forgive me of my involvement in such practices</a:t>
            </a:r>
          </a:p>
          <a:p>
            <a:r>
              <a:rPr lang="en-US" dirty="0"/>
              <a:t>I renounce the iniquity of my forefathers &amp; ask Yah to forgive them</a:t>
            </a:r>
          </a:p>
          <a:p>
            <a:r>
              <a:rPr lang="en-US" dirty="0"/>
              <a:t>I renounce all false gods &amp; goddesses and I ask Yah to forgive me of my idolatry and the idolatry of my forefathers</a:t>
            </a:r>
          </a:p>
          <a:p>
            <a:r>
              <a:rPr lang="en-US" dirty="0"/>
              <a:t>Father in </a:t>
            </a:r>
            <a:r>
              <a:rPr lang="en-US" dirty="0" err="1"/>
              <a:t>Yahusha’s</a:t>
            </a:r>
            <a:r>
              <a:rPr lang="en-US" dirty="0"/>
              <a:t> name I break all cures, spells, hexes, &amp; vexes on me &amp; future generations.  I also break any curses, spells, hexes &amp; vexes that demons have  placed upon themselves to keep themselves inside of me</a:t>
            </a:r>
          </a:p>
          <a:p>
            <a:r>
              <a:rPr lang="en-US" dirty="0"/>
              <a:t>I also break &amp; renounce any dedications made on my behalf by my ancestors, I also renounce it on my future generation</a:t>
            </a:r>
          </a:p>
          <a:p>
            <a:r>
              <a:rPr lang="en-US" dirty="0"/>
              <a:t>I renounce all oaths taken in </a:t>
            </a:r>
            <a:r>
              <a:rPr lang="en-US" dirty="0" err="1"/>
              <a:t>Yahusha’s</a:t>
            </a:r>
            <a:r>
              <a:rPr lang="en-US" dirty="0"/>
              <a:t> name.  Father in </a:t>
            </a:r>
            <a:r>
              <a:rPr lang="en-US" dirty="0" err="1"/>
              <a:t>Yahusha’s</a:t>
            </a:r>
            <a:r>
              <a:rPr lang="en-US" dirty="0"/>
              <a:t> name, I break all generational curses from my father &amp; mother’s generational line all the way back to Adam and Eve &amp; in between</a:t>
            </a:r>
          </a:p>
          <a:p>
            <a:r>
              <a:rPr lang="en-US" dirty="0"/>
              <a:t>These curse are now broken in </a:t>
            </a:r>
            <a:r>
              <a:rPr lang="en-US" dirty="0" err="1"/>
              <a:t>Yahusha’s</a:t>
            </a:r>
            <a:r>
              <a:rPr lang="en-US" dirty="0"/>
              <a:t> name. Father in </a:t>
            </a:r>
            <a:r>
              <a:rPr lang="en-US" dirty="0" err="1"/>
              <a:t>Yahusha’s</a:t>
            </a:r>
            <a:r>
              <a:rPr lang="en-US" dirty="0"/>
              <a:t> I ask that you forgive me &amp; my ancestors for offering blood to false god &amp; goddesses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603C9B-2857-B048-B94B-AF37CFAF5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685C-1D3A-C645-9D02-CD33185E5B2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020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BB5C5-25D4-DC43-8E39-5D2315C9C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97840"/>
            <a:ext cx="9601200" cy="5963920"/>
          </a:xfrm>
        </p:spPr>
        <p:txBody>
          <a:bodyPr/>
          <a:lstStyle/>
          <a:p>
            <a:r>
              <a:rPr lang="en-US" dirty="0"/>
              <a:t>Father in </a:t>
            </a:r>
            <a:r>
              <a:rPr lang="en-US" dirty="0" err="1"/>
              <a:t>Yahusha’s</a:t>
            </a:r>
            <a:r>
              <a:rPr lang="en-US" dirty="0"/>
              <a:t> name I break all curses that resulted from offering blood human &amp; or animals to false god’s &amp; goddesses.  I also, break these cures on my future generations</a:t>
            </a:r>
          </a:p>
          <a:p>
            <a:r>
              <a:rPr lang="en-US" dirty="0"/>
              <a:t>I renounce all rituals &amp; ceremonies in </a:t>
            </a:r>
            <a:r>
              <a:rPr lang="en-US" dirty="0" err="1"/>
              <a:t>Yahusha’s</a:t>
            </a:r>
            <a:r>
              <a:rPr lang="en-US" dirty="0"/>
              <a:t> name. Father in </a:t>
            </a:r>
            <a:r>
              <a:rPr lang="en-US" dirty="0" err="1"/>
              <a:t>Yahusha’s</a:t>
            </a:r>
            <a:r>
              <a:rPr lang="en-US" dirty="0"/>
              <a:t> name I close all doors, gates, windows &amp; portals that allowed demons to enter into my life.  I seal those doors, gates, windows &amp; portals right now with the blood of </a:t>
            </a:r>
            <a:r>
              <a:rPr lang="en-US" dirty="0" err="1"/>
              <a:t>Yahusha</a:t>
            </a:r>
            <a:r>
              <a:rPr lang="en-US" dirty="0"/>
              <a:t> never to opened again.  I repent for having opened these door &amp; I ask for your forgiveness</a:t>
            </a:r>
          </a:p>
          <a:p>
            <a:r>
              <a:rPr lang="en-US" dirty="0"/>
              <a:t>I renounce Satan &amp; all his works.  I loose myself from him &amp; I plead the blood of </a:t>
            </a:r>
            <a:r>
              <a:rPr lang="en-US" dirty="0" err="1"/>
              <a:t>Yahusha</a:t>
            </a:r>
            <a:r>
              <a:rPr lang="en-US" dirty="0"/>
              <a:t> over myself &amp; my family.</a:t>
            </a:r>
          </a:p>
          <a:p>
            <a:r>
              <a:rPr lang="en-US" dirty="0"/>
              <a:t>Satan! You must leave now, I don’t want you. I break your power over my life &amp; I break &amp; renounce all blood covenants, I break them now in </a:t>
            </a:r>
            <a:r>
              <a:rPr lang="en-US" dirty="0" err="1"/>
              <a:t>Yahusha’s</a:t>
            </a:r>
            <a:r>
              <a:rPr lang="en-US" dirty="0"/>
              <a:t> name.  I break &amp; renounce all covenants made in my generational line, these blood covenants are now broken null &amp; void in </a:t>
            </a:r>
            <a:r>
              <a:rPr lang="en-US" dirty="0" err="1"/>
              <a:t>Yahusha’s</a:t>
            </a:r>
            <a:r>
              <a:rPr lang="en-US" dirty="0"/>
              <a:t> mighty name. I break all strongholds in </a:t>
            </a:r>
            <a:r>
              <a:rPr lang="en-US" dirty="0" err="1"/>
              <a:t>Yahusha’s</a:t>
            </a:r>
            <a:r>
              <a:rPr lang="en-US" dirty="0"/>
              <a:t> name, by faith they are broken &amp; I destroy them with the blood of </a:t>
            </a:r>
            <a:r>
              <a:rPr lang="en-US" dirty="0" err="1"/>
              <a:t>Yahusha</a:t>
            </a:r>
            <a:r>
              <a:rPr lang="en-US" dirty="0"/>
              <a:t>.</a:t>
            </a:r>
          </a:p>
          <a:p>
            <a:r>
              <a:rPr lang="en-US" dirty="0"/>
              <a:t>I ask the Rauch Ha’ </a:t>
            </a:r>
            <a:r>
              <a:rPr lang="en-US" dirty="0" err="1"/>
              <a:t>Qodesh</a:t>
            </a:r>
            <a:r>
              <a:rPr lang="en-US" dirty="0"/>
              <a:t> to heal my broken heart &amp; to take away the pain &amp; the memories that caused the pain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0D4787-E4F9-1548-B594-8163FD339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685C-1D3A-C645-9D02-CD33185E5B2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982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46F2F-166F-FD4F-9C49-659D2770D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89000"/>
          </a:xfrm>
        </p:spPr>
        <p:txBody>
          <a:bodyPr/>
          <a:lstStyle/>
          <a:p>
            <a:r>
              <a:rPr lang="en-US" dirty="0"/>
              <a:t>Inner Healing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7960F-0CA8-0742-A8EA-9F46F4F86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4800"/>
            <a:ext cx="9601200" cy="1168400"/>
          </a:xfrm>
        </p:spPr>
        <p:txBody>
          <a:bodyPr/>
          <a:lstStyle/>
          <a:p>
            <a:r>
              <a:rPr lang="en-US" b="1" i="1" dirty="0"/>
              <a:t>Proverbs/</a:t>
            </a:r>
            <a:r>
              <a:rPr lang="en-US" b="1" i="1" dirty="0" err="1"/>
              <a:t>Mislei</a:t>
            </a:r>
            <a:r>
              <a:rPr lang="en-US" b="1" i="1" dirty="0"/>
              <a:t> 20:27 </a:t>
            </a:r>
            <a:r>
              <a:rPr lang="en-US" dirty="0"/>
              <a:t>– the spirit of man is the candle of </a:t>
            </a:r>
            <a:r>
              <a:rPr lang="en-US" dirty="0" err="1"/>
              <a:t>Yahuah</a:t>
            </a:r>
            <a:r>
              <a:rPr lang="en-US" dirty="0"/>
              <a:t> searching all the inward parts of the belly.  This is the </a:t>
            </a:r>
            <a:r>
              <a:rPr lang="en-US" dirty="0" err="1"/>
              <a:t>Nashima</a:t>
            </a:r>
            <a:r>
              <a:rPr lang="en-US" dirty="0"/>
              <a:t> area of man.</a:t>
            </a:r>
          </a:p>
          <a:p>
            <a:endParaRPr lang="en-US" b="1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118F22-38C6-2C41-9363-A2CA844C7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685C-1D3A-C645-9D02-CD33185E5B2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433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174AD-797D-3044-807D-54C586548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6920"/>
          </a:xfrm>
        </p:spPr>
        <p:txBody>
          <a:bodyPr/>
          <a:lstStyle/>
          <a:p>
            <a:r>
              <a:rPr lang="en-US" dirty="0"/>
              <a:t>Condemnation of the demonic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4E260-13F4-9749-ABB2-40D684FF8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88160"/>
            <a:ext cx="9601200" cy="4846320"/>
          </a:xfrm>
        </p:spPr>
        <p:txBody>
          <a:bodyPr/>
          <a:lstStyle/>
          <a:p>
            <a:r>
              <a:rPr lang="en-US" dirty="0"/>
              <a:t>I bind the stronghold in the atmosphere &amp; I pull it down, I bind the strong man on the ground.</a:t>
            </a:r>
          </a:p>
          <a:p>
            <a:r>
              <a:rPr lang="en-US" dirty="0"/>
              <a:t>I bind all monitoring spirits, I bind the gate keeper, &amp; all hindering spirits.</a:t>
            </a:r>
          </a:p>
          <a:p>
            <a:r>
              <a:rPr lang="en-US" dirty="0"/>
              <a:t>I bind all fallen watchers, fallen dominions &amp; thrones</a:t>
            </a:r>
          </a:p>
          <a:p>
            <a:r>
              <a:rPr lang="en-US" dirty="0"/>
              <a:t>I bind all fallen angels, principalities, </a:t>
            </a:r>
            <a:r>
              <a:rPr lang="en-US" dirty="0" err="1"/>
              <a:t>Nephalem</a:t>
            </a:r>
            <a:r>
              <a:rPr lang="en-US" dirty="0"/>
              <a:t>, Nephilim &amp; </a:t>
            </a:r>
            <a:r>
              <a:rPr lang="en-US" dirty="0" err="1"/>
              <a:t>Rephilim</a:t>
            </a:r>
            <a:r>
              <a:rPr lang="en-US" dirty="0"/>
              <a:t>, </a:t>
            </a:r>
            <a:r>
              <a:rPr lang="en-US" dirty="0" err="1"/>
              <a:t>gibborim</a:t>
            </a:r>
            <a:r>
              <a:rPr lang="en-US" dirty="0"/>
              <a:t>, </a:t>
            </a:r>
            <a:r>
              <a:rPr lang="en-US" dirty="0" err="1"/>
              <a:t>anakims</a:t>
            </a:r>
            <a:r>
              <a:rPr lang="en-US" dirty="0"/>
              <a:t>, every cross breed, half breed &amp; seed</a:t>
            </a:r>
          </a:p>
          <a:p>
            <a:r>
              <a:rPr lang="en-US" dirty="0"/>
              <a:t>I bind every fallen bene </a:t>
            </a:r>
            <a:r>
              <a:rPr lang="en-US" dirty="0" err="1"/>
              <a:t>eloyhiym</a:t>
            </a:r>
            <a:r>
              <a:rPr lang="en-US" dirty="0"/>
              <a:t>, every hybrid &amp; every reptilian</a:t>
            </a:r>
          </a:p>
          <a:p>
            <a:r>
              <a:rPr lang="en-US" dirty="0"/>
              <a:t>I cut off all their communication from the first &amp; second heaven, I confound their language &amp; I separate them one from the other with the sword of the spirit</a:t>
            </a:r>
          </a:p>
          <a:p>
            <a:r>
              <a:rPr lang="en-US" dirty="0"/>
              <a:t>I execute blindness on them and civil war in the camps.  I strip them of their armor , their jewelry, their crown of power &amp; their staff of power.  I strip them of their shield &amp; breastplate, I tear down their walls &amp; fortress with the blood of </a:t>
            </a:r>
            <a:r>
              <a:rPr lang="en-US" dirty="0" err="1"/>
              <a:t>Yahusha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984AC-F988-534C-B07D-E28CE9F1D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685C-1D3A-C645-9D02-CD33185E5B2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262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415B5-3ED2-C44F-805E-441A6377E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97840"/>
            <a:ext cx="9601200" cy="6187440"/>
          </a:xfrm>
        </p:spPr>
        <p:txBody>
          <a:bodyPr/>
          <a:lstStyle/>
          <a:p>
            <a:r>
              <a:rPr lang="en-US" dirty="0"/>
              <a:t>I execute the judgements written on the inside of all devils with fire &amp; I bind them hand &amp; foot.  </a:t>
            </a:r>
          </a:p>
          <a:p>
            <a:r>
              <a:rPr lang="en-US" dirty="0"/>
              <a:t>I put you on notice Satan that I am attacking you from my position of authority seated with </a:t>
            </a:r>
            <a:r>
              <a:rPr lang="en-US" dirty="0" err="1"/>
              <a:t>Yahuah</a:t>
            </a:r>
            <a:r>
              <a:rPr lang="en-US" dirty="0"/>
              <a:t> in the Highest of the heavenlies.  I loose warring angels of Yah &amp; ask Yah to send them down to surround me, I ask Yah to loose the sword of Yah to cut off all connections between the demons on the inside &amp; the fallen angels &amp; unclean spirits on the outside in </a:t>
            </a:r>
            <a:r>
              <a:rPr lang="en-US" dirty="0" err="1"/>
              <a:t>Yahusha’s</a:t>
            </a:r>
            <a:r>
              <a:rPr lang="en-US" dirty="0"/>
              <a:t> name.</a:t>
            </a:r>
          </a:p>
          <a:p>
            <a:r>
              <a:rPr lang="en-US" dirty="0"/>
              <a:t>According to </a:t>
            </a:r>
            <a:r>
              <a:rPr lang="en-US" b="1" i="1" dirty="0"/>
              <a:t>Luke 8:17 –</a:t>
            </a:r>
            <a:r>
              <a:rPr lang="en-US" dirty="0"/>
              <a:t>For nothing is secret, that shall not be made manifest:  neither anything hid, that shall not be known &amp; come abroad.</a:t>
            </a:r>
          </a:p>
          <a:p>
            <a:r>
              <a:rPr lang="en-US" dirty="0"/>
              <a:t>I command the strongman to manifest now &amp; identify yourself with the name Yah created you with from the foundation of the world speak now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EF26D-CEEC-3746-A913-C0C84FFF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685C-1D3A-C645-9D02-CD33185E5B2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79425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{98C0D40C-0EDA-144C-B1F4-293DA7C70C3B}tf10001072</Template>
  <TotalTime>2957</TotalTime>
  <Words>1547</Words>
  <Application>Microsoft Macintosh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Franklin Gothic Book</vt:lpstr>
      <vt:lpstr>Crop</vt:lpstr>
      <vt:lpstr>Spiritual Warfare</vt:lpstr>
      <vt:lpstr>Confession of Faith Prayer</vt:lpstr>
      <vt:lpstr>PowerPoint Presentation</vt:lpstr>
      <vt:lpstr>PowerPoint Presentation</vt:lpstr>
      <vt:lpstr>PowerPoint Presentation</vt:lpstr>
      <vt:lpstr>PowerPoint Presentation</vt:lpstr>
      <vt:lpstr>Inner Healing</vt:lpstr>
      <vt:lpstr>Condemnation of the demonic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Spiritual Warfare</dc:title>
  <dc:creator>michelle hubbard</dc:creator>
  <cp:lastModifiedBy>michelle hubbard</cp:lastModifiedBy>
  <cp:revision>16</cp:revision>
  <dcterms:created xsi:type="dcterms:W3CDTF">2024-07-26T19:11:24Z</dcterms:created>
  <dcterms:modified xsi:type="dcterms:W3CDTF">2024-07-28T20:28:50Z</dcterms:modified>
</cp:coreProperties>
</file>