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8D34-B094-6D40-A81F-355A1DDF84DB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A719F-DBD7-7B4E-8722-EC36D9D4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9B2EFB-E747-0A43-B3A7-F6EDF3864F23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3D0E-C6F9-BA42-B154-38BF84787869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C89B-2D6F-0F44-8375-F989C5823EBB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A6D-C279-A64A-A721-00C35FBFA3F6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CE5168-5B85-624D-8919-58A22628646E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4CB9-CDE5-8C49-A67F-4F2EE709140B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16F-0E92-3149-9470-074C7ACECCFD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B78D-FB9A-604F-A558-8DFB9800E913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D59B-1ED7-0149-B7E8-9F55BF269B7D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C629A-D798-804C-844E-8BB2157885EF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D136C-00C8-504F-B149-26F219DE023D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FA3D30C-56C3-3F46-829A-496A50B1DB25}" type="datetime1">
              <a:rPr lang="en-US" smtClean="0"/>
              <a:t>8/5/24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1A48-AB73-8446-8A6D-0D664C35C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SRA -Satanic Ritual abuse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0E72F-B74E-B640-BF01-78DF055FB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7533-7A95-DB48-AB63-19EF0C76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2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129A-D382-A541-BEAC-EC66C54A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8520"/>
          </a:xfrm>
        </p:spPr>
        <p:txBody>
          <a:bodyPr/>
          <a:lstStyle/>
          <a:p>
            <a:r>
              <a:rPr lang="en-US" dirty="0"/>
              <a:t>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751F7-3436-874E-A3A9-E8351B84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720"/>
            <a:ext cx="9601200" cy="5130800"/>
          </a:xfrm>
        </p:spPr>
        <p:txBody>
          <a:bodyPr/>
          <a:lstStyle/>
          <a:p>
            <a:r>
              <a:rPr lang="en-US" dirty="0"/>
              <a:t>Ezekiel 8:5-18</a:t>
            </a:r>
          </a:p>
          <a:p>
            <a:r>
              <a:rPr lang="en-US" dirty="0"/>
              <a:t>2 Thessalonians 2:3</a:t>
            </a:r>
          </a:p>
          <a:p>
            <a:r>
              <a:rPr lang="en-US" dirty="0"/>
              <a:t>Matthew 24:21-27</a:t>
            </a:r>
          </a:p>
          <a:p>
            <a:r>
              <a:rPr lang="en-US" dirty="0"/>
              <a:t>1 Timothy 4</a:t>
            </a:r>
          </a:p>
          <a:p>
            <a:r>
              <a:rPr lang="en-US" dirty="0"/>
              <a:t>Isaiah 54:17 </a:t>
            </a:r>
          </a:p>
          <a:p>
            <a:r>
              <a:rPr lang="en-US" dirty="0"/>
              <a:t>Luke 10:19</a:t>
            </a:r>
          </a:p>
          <a:p>
            <a:r>
              <a:rPr lang="en-US" dirty="0"/>
              <a:t>Matthew 16:19</a:t>
            </a:r>
          </a:p>
          <a:p>
            <a:r>
              <a:rPr lang="en-US" dirty="0"/>
              <a:t>Luke 8:17</a:t>
            </a:r>
          </a:p>
          <a:p>
            <a:r>
              <a:rPr lang="en-US" dirty="0"/>
              <a:t>Philippians 4:8</a:t>
            </a:r>
          </a:p>
          <a:p>
            <a:r>
              <a:rPr lang="en-US" dirty="0"/>
              <a:t>Proverbs 23:7</a:t>
            </a:r>
          </a:p>
          <a:p>
            <a:r>
              <a:rPr lang="en-US" dirty="0"/>
              <a:t>Hebrews 4:12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9DAD-DF7F-A748-B7A3-5AF6AFEC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BDC-1887-2E48-91CA-9B160069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Paperclip/Project Paperclip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8C0A-B7E3-564B-A78B-90344FDB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560"/>
            <a:ext cx="9601200" cy="4180840"/>
          </a:xfrm>
        </p:spPr>
        <p:txBody>
          <a:bodyPr/>
          <a:lstStyle/>
          <a:p>
            <a:r>
              <a:rPr lang="en-US" dirty="0"/>
              <a:t>Operation Paperclip Changed to Project Paperclip in March 1946 </a:t>
            </a:r>
          </a:p>
          <a:p>
            <a:r>
              <a:rPr lang="en-US" dirty="0"/>
              <a:t>This was A Top Secret Nazi Technology Project</a:t>
            </a:r>
          </a:p>
          <a:p>
            <a:r>
              <a:rPr lang="en-US" dirty="0"/>
              <a:t>Out Of This Came Dr. Josef Mengele from Germany Known as The Angel of Death</a:t>
            </a:r>
          </a:p>
          <a:p>
            <a:r>
              <a:rPr lang="en-US" dirty="0"/>
              <a:t>From the United State we had Dr. Sidney Gottlieb</a:t>
            </a:r>
          </a:p>
          <a:p>
            <a:r>
              <a:rPr lang="en-US" dirty="0"/>
              <a:t>Dr. Gottlieb was the scientist that that implemented LSD for mind control that became the key drug for the MKULTRA Program that stated in the United States in the 1950’s</a:t>
            </a:r>
          </a:p>
          <a:p>
            <a:r>
              <a:rPr lang="en-US" dirty="0"/>
              <a:t>Side note LSD Lucifer, Satan, Devil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01282-6CC3-C54A-8140-5790C51D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FCA7-9626-2745-A384-1956A550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Mind Control System</a:t>
            </a:r>
            <a:br>
              <a:rPr lang="en-US" dirty="0"/>
            </a:br>
            <a:r>
              <a:rPr lang="en-US" dirty="0"/>
              <a:t>System = Computer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299511-8974-DC44-AB1F-0F150B16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348480" cy="3581400"/>
          </a:xfrm>
        </p:spPr>
        <p:txBody>
          <a:bodyPr/>
          <a:lstStyle/>
          <a:p>
            <a:r>
              <a:rPr lang="en-US" dirty="0"/>
              <a:t>Operation –Alters</a:t>
            </a:r>
          </a:p>
          <a:p>
            <a:r>
              <a:rPr lang="en-US" dirty="0"/>
              <a:t>Hardware – Body/Brain</a:t>
            </a:r>
          </a:p>
          <a:p>
            <a:r>
              <a:rPr lang="en-US" dirty="0"/>
              <a:t>Operating System – Dissociation</a:t>
            </a:r>
          </a:p>
          <a:p>
            <a:r>
              <a:rPr lang="en-US" dirty="0"/>
              <a:t>Software – Mind Control Programs</a:t>
            </a:r>
          </a:p>
          <a:p>
            <a:r>
              <a:rPr lang="en-US" dirty="0"/>
              <a:t>Data Files- Trauma memory</a:t>
            </a:r>
          </a:p>
          <a:p>
            <a:r>
              <a:rPr lang="en-US" dirty="0"/>
              <a:t>Security enforcers - Demonic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3246-4128-0F42-8C40-FF7CF1B3C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830" y="1991360"/>
            <a:ext cx="2630170" cy="319024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A64D66-9742-154E-9465-A32C8D1C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64D1-B392-C64C-B8AB-DE757606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Monarch Project – Child and Adult Trafficking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44ADEC-177B-7543-A236-70956E14F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121" y="2377440"/>
            <a:ext cx="2489199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F6514-4206-704C-8CCA-B87CCE1A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68" y="2377441"/>
            <a:ext cx="3991409" cy="3581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766D-276D-A54D-AA48-DD720BAD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33CA-F958-1149-8B81-BD0F1C2F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82320"/>
            <a:ext cx="9601200" cy="3352800"/>
          </a:xfrm>
        </p:spPr>
        <p:txBody>
          <a:bodyPr/>
          <a:lstStyle/>
          <a:p>
            <a:r>
              <a:rPr lang="en-US" dirty="0"/>
              <a:t>The significance of the Monarch Butterfly is </a:t>
            </a:r>
          </a:p>
          <a:p>
            <a:r>
              <a:rPr lang="en-US" dirty="0"/>
              <a:t>The monarch butterfly is a cultural symbol and is associated with connecting the living to the dead</a:t>
            </a:r>
          </a:p>
          <a:p>
            <a:r>
              <a:rPr lang="en-US" dirty="0"/>
              <a:t> In traditional Mexican belief, the butterflies are the souls of the ancestors who return to earth for their annual visit during the Mexican holiday </a:t>
            </a:r>
            <a:r>
              <a:rPr lang="en-US" dirty="0" err="1"/>
              <a:t>Dia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Muertos the day of the dead</a:t>
            </a:r>
          </a:p>
          <a:p>
            <a:r>
              <a:rPr lang="en-US" dirty="0"/>
              <a:t>Which coincides with their arrival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E3C2A-3950-1846-97A6-62A1B22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6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8C6B-2EB6-DB49-9434-25CCE804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and Coven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B9D1B-A252-544E-B995-9388874A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6240"/>
            <a:ext cx="9601200" cy="3749040"/>
          </a:xfrm>
        </p:spPr>
        <p:txBody>
          <a:bodyPr/>
          <a:lstStyle/>
          <a:p>
            <a:r>
              <a:rPr lang="en-US" dirty="0"/>
              <a:t>SRA Multiple has both home created alters and coven created alters</a:t>
            </a:r>
          </a:p>
          <a:p>
            <a:r>
              <a:rPr lang="en-US" dirty="0"/>
              <a:t>The first are alters that the person themselves spilt off just to survive </a:t>
            </a:r>
          </a:p>
          <a:p>
            <a:r>
              <a:rPr lang="en-US" dirty="0"/>
              <a:t>These are usually young children and don’t want to do evil these are the parts that love </a:t>
            </a:r>
            <a:r>
              <a:rPr lang="en-US" dirty="0" err="1"/>
              <a:t>Yahusha</a:t>
            </a:r>
            <a:endParaRPr lang="en-US" dirty="0"/>
          </a:p>
          <a:p>
            <a:r>
              <a:rPr lang="en-US" dirty="0"/>
              <a:t>Coven created alters are the parts that are programed to do assigned work and these are the parts that have demonic presence</a:t>
            </a:r>
          </a:p>
          <a:p>
            <a:r>
              <a:rPr lang="en-US" dirty="0"/>
              <a:t>Sexual Slaves/ Monarch Programming they also have demonic presence and have all kinds of sexual abilities</a:t>
            </a:r>
          </a:p>
          <a:p>
            <a:r>
              <a:rPr lang="en-US" dirty="0"/>
              <a:t>They can transfer demons to those who fall to their temptation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04BE7-4CF1-B84A-ABBF-9DB5E4C3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7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BED8-009F-2A4E-AD9C-4F41DBA1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Alters/Multiple Personalities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2ED0B-C4CB-FF44-8F85-5C89B113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40"/>
            <a:ext cx="9601200" cy="5252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Satanic Priestess- know how to set up a ritual site and draw symbols</a:t>
            </a:r>
          </a:p>
          <a:p>
            <a:r>
              <a:rPr lang="en-US" dirty="0"/>
              <a:t>They speak in ancient languages used in rituals</a:t>
            </a:r>
          </a:p>
          <a:p>
            <a:r>
              <a:rPr lang="en-US" dirty="0"/>
              <a:t>They can charge rings, neckless, bracelets and other items</a:t>
            </a:r>
          </a:p>
          <a:p>
            <a:r>
              <a:rPr lang="en-US" dirty="0"/>
              <a:t>And are themselves charged with demonic powers</a:t>
            </a:r>
          </a:p>
          <a:p>
            <a:r>
              <a:rPr lang="en-US" dirty="0"/>
              <a:t>Nurse/Medical- many programed multiples have alters inside that are nurse or doctors these are they ones that take care of the victims that have been tortured and punished by the coven   </a:t>
            </a:r>
          </a:p>
          <a:p>
            <a:r>
              <a:rPr lang="en-US" dirty="0"/>
              <a:t>Religious Person- these are the multiple that are sent into the churches to compromise the pastor and other church members </a:t>
            </a:r>
          </a:p>
          <a:p>
            <a:r>
              <a:rPr lang="en-US" dirty="0"/>
              <a:t>Runners- Are the alters that are programed to run very fast to get the body out of the area fast</a:t>
            </a:r>
          </a:p>
          <a:p>
            <a:r>
              <a:rPr lang="en-US" dirty="0"/>
              <a:t>Informers- Are the alters that inform the coven as to where the person has been and what they have been doing </a:t>
            </a:r>
          </a:p>
          <a:p>
            <a:r>
              <a:rPr lang="en-US" dirty="0"/>
              <a:t>Languages- Are the alters that speak and write multiple languages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8A25-146E-8C43-9B9A-DC3FF589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8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CB8E5-3C1E-2C4B-AF6B-ED44F6E9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70560"/>
            <a:ext cx="9601200" cy="3962400"/>
          </a:xfrm>
        </p:spPr>
        <p:txBody>
          <a:bodyPr/>
          <a:lstStyle/>
          <a:p>
            <a:r>
              <a:rPr lang="en-US" dirty="0"/>
              <a:t>PSI Warrior- Are the alters that are on military bases they have psychic powers/abilities, telekinesis abilities, and mind reading abilities projected thoughts to you by the demonic they can feel you coming before you show up</a:t>
            </a:r>
          </a:p>
          <a:p>
            <a:r>
              <a:rPr lang="en-US" dirty="0"/>
              <a:t>Disinformation- Are the alters that help the police, counselors and others go down the wrong trails</a:t>
            </a:r>
          </a:p>
          <a:p>
            <a:r>
              <a:rPr lang="en-US" dirty="0"/>
              <a:t>They're many more these are just a few examples of what SRA victims are used for</a:t>
            </a:r>
          </a:p>
          <a:p>
            <a:r>
              <a:rPr lang="en-US" dirty="0"/>
              <a:t>How they break and spilt  the child is a very horrific process that includes sexual rape, electric shock, drowning and or suffocation to death then revived multiple times during ritual</a:t>
            </a:r>
          </a:p>
          <a:p>
            <a:r>
              <a:rPr lang="en-US" dirty="0"/>
              <a:t>Broken bones arms, legs etc.….. Sleep depravation and on and on ill stop there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078F5-4298-1947-9EC9-5D69B8E4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6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7836-837E-434F-B5B4-3A89BB83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092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F0E9-6FD8-BF4F-B4B5-6A95C089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9600"/>
            <a:ext cx="9601200" cy="486664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Dr. Jerry </a:t>
            </a:r>
            <a:r>
              <a:rPr lang="en-US" b="1" i="1" dirty="0" err="1"/>
              <a:t>Mungadze</a:t>
            </a:r>
            <a:r>
              <a:rPr lang="en-US" b="1" i="1" dirty="0"/>
              <a:t> PHD Phycologist</a:t>
            </a:r>
          </a:p>
          <a:p>
            <a:r>
              <a:rPr lang="en-US" dirty="0"/>
              <a:t>Right Brain Therapy</a:t>
            </a:r>
          </a:p>
          <a:p>
            <a:r>
              <a:rPr lang="en-US" dirty="0"/>
              <a:t>Managing your brain managing your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44F4-1D5E-CB4B-A5DD-004EA0E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66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132</TotalTime>
  <Words>613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SRA -Satanic Ritual abuse</vt:lpstr>
      <vt:lpstr>Operation Paperclip/Project Paperclip</vt:lpstr>
      <vt:lpstr>SRA Mind Control System System = Computer</vt:lpstr>
      <vt:lpstr>SRA Monarch Project – Child and Adult Trafficking</vt:lpstr>
      <vt:lpstr>PowerPoint Presentation</vt:lpstr>
      <vt:lpstr>Home and Coven Created</vt:lpstr>
      <vt:lpstr>Alters/Multiple Personalities</vt:lpstr>
      <vt:lpstr>PowerPoint Presentation</vt:lpstr>
      <vt:lpstr>Resources</vt:lpstr>
      <vt:lpstr>Scriptures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 -Satanic Ritual abuse</dc:title>
  <dc:creator>michelle hubbard</dc:creator>
  <cp:lastModifiedBy>michelle hubbard</cp:lastModifiedBy>
  <cp:revision>11</cp:revision>
  <dcterms:created xsi:type="dcterms:W3CDTF">2024-08-05T22:50:29Z</dcterms:created>
  <dcterms:modified xsi:type="dcterms:W3CDTF">2024-08-06T01:03:17Z</dcterms:modified>
</cp:coreProperties>
</file>